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sldIdLst>
    <p:sldId id="271" r:id="rId2"/>
    <p:sldId id="275" r:id="rId3"/>
  </p:sldIdLst>
  <p:sldSz cx="9144000" cy="6858000" type="screen4x3"/>
  <p:notesSz cx="6858000" cy="9945688"/>
  <p:defaultTextStyle>
    <a:defPPr>
      <a:defRPr lang="nb-NO"/>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0606"/>
    <a:srgbClr val="00056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98305" autoAdjust="0"/>
  </p:normalViewPr>
  <p:slideViewPr>
    <p:cSldViewPr>
      <p:cViewPr varScale="1">
        <p:scale>
          <a:sx n="85" d="100"/>
          <a:sy n="85" d="100"/>
        </p:scale>
        <p:origin x="1368"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143000" y="1122363"/>
            <a:ext cx="6858000" cy="2387600"/>
          </a:xfrm>
        </p:spPr>
        <p:txBody>
          <a:bodyPr anchor="b"/>
          <a:lstStyle>
            <a:lvl1pPr algn="ctr">
              <a:defRPr sz="4500"/>
            </a:lvl1pPr>
          </a:lstStyle>
          <a:p>
            <a:r>
              <a:rPr lang="nb-NO" smtClean="0"/>
              <a:t>Klikk for å redigere tittelstil</a:t>
            </a:r>
            <a:endParaRPr lang="nb-NO"/>
          </a:p>
        </p:txBody>
      </p:sp>
      <p:sp>
        <p:nvSpPr>
          <p:cNvPr id="3" name="Undertittel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pPr>
              <a:defRPr/>
            </a:pPr>
            <a:fld id="{41BC9D3F-2D7B-418A-8543-8CC1B142AA13}" type="datetimeFigureOut">
              <a:rPr lang="nb-NO" smtClean="0"/>
              <a:pPr>
                <a:defRPr/>
              </a:pPr>
              <a:t>16.03.2015</a:t>
            </a:fld>
            <a:endParaRPr lang="nb-NO"/>
          </a:p>
        </p:txBody>
      </p:sp>
      <p:sp>
        <p:nvSpPr>
          <p:cNvPr id="5" name="Plassholder for bunntekst 4"/>
          <p:cNvSpPr>
            <a:spLocks noGrp="1"/>
          </p:cNvSpPr>
          <p:nvPr>
            <p:ph type="ftr" sz="quarter" idx="11"/>
          </p:nvPr>
        </p:nvSpPr>
        <p:spPr/>
        <p:txBody>
          <a:bodyPr/>
          <a:lstStyle/>
          <a:p>
            <a:pPr>
              <a:defRPr/>
            </a:pPr>
            <a:endParaRPr lang="nb-NO"/>
          </a:p>
        </p:txBody>
      </p:sp>
      <p:sp>
        <p:nvSpPr>
          <p:cNvPr id="6" name="Plassholder for lysbildenummer 5"/>
          <p:cNvSpPr>
            <a:spLocks noGrp="1"/>
          </p:cNvSpPr>
          <p:nvPr>
            <p:ph type="sldNum" sz="quarter" idx="12"/>
          </p:nvPr>
        </p:nvSpPr>
        <p:spPr/>
        <p:txBody>
          <a:bodyPr/>
          <a:lstStyle/>
          <a:p>
            <a:pPr>
              <a:defRPr/>
            </a:pPr>
            <a:fld id="{AB0A08D9-E9CE-400E-8C0B-59FB04569923}" type="slidenum">
              <a:rPr lang="nb-NO" smtClean="0"/>
              <a:pPr>
                <a:defRPr/>
              </a:pPr>
              <a:t>‹#›</a:t>
            </a:fld>
            <a:endParaRPr lang="nb-NO"/>
          </a:p>
        </p:txBody>
      </p:sp>
    </p:spTree>
    <p:extLst>
      <p:ext uri="{BB962C8B-B14F-4D97-AF65-F5344CB8AC3E}">
        <p14:creationId xmlns:p14="http://schemas.microsoft.com/office/powerpoint/2010/main" val="3543438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pPr>
              <a:defRPr/>
            </a:pPr>
            <a:fld id="{F144E3D4-5FB7-4207-9E38-18563D5B5561}" type="datetimeFigureOut">
              <a:rPr lang="nb-NO" smtClean="0"/>
              <a:pPr>
                <a:defRPr/>
              </a:pPr>
              <a:t>16.03.2015</a:t>
            </a:fld>
            <a:endParaRPr lang="nb-NO"/>
          </a:p>
        </p:txBody>
      </p:sp>
      <p:sp>
        <p:nvSpPr>
          <p:cNvPr id="5" name="Plassholder for bunntekst 4"/>
          <p:cNvSpPr>
            <a:spLocks noGrp="1"/>
          </p:cNvSpPr>
          <p:nvPr>
            <p:ph type="ftr" sz="quarter" idx="11"/>
          </p:nvPr>
        </p:nvSpPr>
        <p:spPr/>
        <p:txBody>
          <a:bodyPr/>
          <a:lstStyle/>
          <a:p>
            <a:pPr>
              <a:defRPr/>
            </a:pPr>
            <a:endParaRPr lang="nb-NO"/>
          </a:p>
        </p:txBody>
      </p:sp>
      <p:sp>
        <p:nvSpPr>
          <p:cNvPr id="6" name="Plassholder for lysbildenummer 5"/>
          <p:cNvSpPr>
            <a:spLocks noGrp="1"/>
          </p:cNvSpPr>
          <p:nvPr>
            <p:ph type="sldNum" sz="quarter" idx="12"/>
          </p:nvPr>
        </p:nvSpPr>
        <p:spPr/>
        <p:txBody>
          <a:bodyPr/>
          <a:lstStyle/>
          <a:p>
            <a:pPr>
              <a:defRPr/>
            </a:pPr>
            <a:fld id="{561703CE-9AC1-4769-9D24-BF05675FE54A}" type="slidenum">
              <a:rPr lang="nb-NO" smtClean="0"/>
              <a:pPr>
                <a:defRPr/>
              </a:pPr>
              <a:t>‹#›</a:t>
            </a:fld>
            <a:endParaRPr lang="nb-NO"/>
          </a:p>
        </p:txBody>
      </p:sp>
    </p:spTree>
    <p:extLst>
      <p:ext uri="{BB962C8B-B14F-4D97-AF65-F5344CB8AC3E}">
        <p14:creationId xmlns:p14="http://schemas.microsoft.com/office/powerpoint/2010/main" val="2018403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543675" y="365125"/>
            <a:ext cx="1971675" cy="58118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628650" y="365125"/>
            <a:ext cx="5800725" cy="581183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pPr>
              <a:defRPr/>
            </a:pPr>
            <a:fld id="{CF582C73-BA92-4F00-A17A-963F73CAC51B}" type="datetimeFigureOut">
              <a:rPr lang="nb-NO" smtClean="0"/>
              <a:pPr>
                <a:defRPr/>
              </a:pPr>
              <a:t>16.03.2015</a:t>
            </a:fld>
            <a:endParaRPr lang="nb-NO"/>
          </a:p>
        </p:txBody>
      </p:sp>
      <p:sp>
        <p:nvSpPr>
          <p:cNvPr id="5" name="Plassholder for bunntekst 4"/>
          <p:cNvSpPr>
            <a:spLocks noGrp="1"/>
          </p:cNvSpPr>
          <p:nvPr>
            <p:ph type="ftr" sz="quarter" idx="11"/>
          </p:nvPr>
        </p:nvSpPr>
        <p:spPr/>
        <p:txBody>
          <a:bodyPr/>
          <a:lstStyle/>
          <a:p>
            <a:pPr>
              <a:defRPr/>
            </a:pPr>
            <a:endParaRPr lang="nb-NO"/>
          </a:p>
        </p:txBody>
      </p:sp>
      <p:sp>
        <p:nvSpPr>
          <p:cNvPr id="6" name="Plassholder for lysbildenummer 5"/>
          <p:cNvSpPr>
            <a:spLocks noGrp="1"/>
          </p:cNvSpPr>
          <p:nvPr>
            <p:ph type="sldNum" sz="quarter" idx="12"/>
          </p:nvPr>
        </p:nvSpPr>
        <p:spPr/>
        <p:txBody>
          <a:bodyPr/>
          <a:lstStyle/>
          <a:p>
            <a:pPr>
              <a:defRPr/>
            </a:pPr>
            <a:fld id="{FED3D7A9-7D19-4EB8-907E-740AB5A66FC6}" type="slidenum">
              <a:rPr lang="nb-NO" smtClean="0"/>
              <a:pPr>
                <a:defRPr/>
              </a:pPr>
              <a:t>‹#›</a:t>
            </a:fld>
            <a:endParaRPr lang="nb-NO"/>
          </a:p>
        </p:txBody>
      </p:sp>
    </p:spTree>
    <p:extLst>
      <p:ext uri="{BB962C8B-B14F-4D97-AF65-F5344CB8AC3E}">
        <p14:creationId xmlns:p14="http://schemas.microsoft.com/office/powerpoint/2010/main" val="1868260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tel, utklipp og tekst">
    <p:spTree>
      <p:nvGrpSpPr>
        <p:cNvPr id="1" name=""/>
        <p:cNvGrpSpPr/>
        <p:nvPr/>
      </p:nvGrpSpPr>
      <p:grpSpPr>
        <a:xfrm>
          <a:off x="0" y="0"/>
          <a:ext cx="0" cy="0"/>
          <a:chOff x="0" y="0"/>
          <a:chExt cx="0" cy="0"/>
        </a:xfrm>
      </p:grpSpPr>
      <p:sp>
        <p:nvSpPr>
          <p:cNvPr id="2" name="Tittel 1"/>
          <p:cNvSpPr>
            <a:spLocks noGrp="1"/>
          </p:cNvSpPr>
          <p:nvPr>
            <p:ph type="title"/>
          </p:nvPr>
        </p:nvSpPr>
        <p:spPr>
          <a:xfrm>
            <a:off x="685800" y="609600"/>
            <a:ext cx="7772400" cy="1143000"/>
          </a:xfrm>
        </p:spPr>
        <p:txBody>
          <a:bodyPr/>
          <a:lstStyle/>
          <a:p>
            <a:r>
              <a:rPr lang="nb-NO"/>
              <a:t>Klikk for å redigere tittelstil</a:t>
            </a:r>
          </a:p>
        </p:txBody>
      </p:sp>
      <p:sp>
        <p:nvSpPr>
          <p:cNvPr id="3" name="Plassholder for utklipp 2"/>
          <p:cNvSpPr>
            <a:spLocks noGrp="1"/>
          </p:cNvSpPr>
          <p:nvPr>
            <p:ph type="clipArt" sz="half" idx="1"/>
          </p:nvPr>
        </p:nvSpPr>
        <p:spPr>
          <a:xfrm>
            <a:off x="685800" y="1981200"/>
            <a:ext cx="3784600" cy="4114800"/>
          </a:xfrm>
        </p:spPr>
        <p:txBody>
          <a:bodyPr/>
          <a:lstStyle/>
          <a:p>
            <a:pPr lvl="0"/>
            <a:endParaRPr lang="nb-NO" noProof="0"/>
          </a:p>
        </p:txBody>
      </p:sp>
      <p:sp>
        <p:nvSpPr>
          <p:cNvPr id="4" name="Plassholder for tekst 3"/>
          <p:cNvSpPr>
            <a:spLocks noGrp="1"/>
          </p:cNvSpPr>
          <p:nvPr>
            <p:ph type="body" sz="half" idx="2"/>
          </p:nvPr>
        </p:nvSpPr>
        <p:spPr>
          <a:xfrm>
            <a:off x="4673600" y="1981200"/>
            <a:ext cx="3784600" cy="411480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a:xfrm>
            <a:off x="685800" y="6248400"/>
            <a:ext cx="1905000" cy="457200"/>
          </a:xfrm>
        </p:spPr>
        <p:txBody>
          <a:bodyPr/>
          <a:lstStyle>
            <a:lvl1pPr>
              <a:defRPr/>
            </a:lvl1pPr>
          </a:lstStyle>
          <a:p>
            <a:pPr>
              <a:defRPr/>
            </a:pPr>
            <a:endParaRPr lang="nb-NO"/>
          </a:p>
        </p:txBody>
      </p:sp>
      <p:sp>
        <p:nvSpPr>
          <p:cNvPr id="6" name="Plassholder for bunntekst 5"/>
          <p:cNvSpPr>
            <a:spLocks noGrp="1"/>
          </p:cNvSpPr>
          <p:nvPr>
            <p:ph type="ftr" sz="quarter" idx="11"/>
          </p:nvPr>
        </p:nvSpPr>
        <p:spPr>
          <a:xfrm>
            <a:off x="3124200" y="6248400"/>
            <a:ext cx="2895600" cy="457200"/>
          </a:xfrm>
        </p:spPr>
        <p:txBody>
          <a:bodyPr/>
          <a:lstStyle>
            <a:lvl1pPr>
              <a:defRPr/>
            </a:lvl1pPr>
          </a:lstStyle>
          <a:p>
            <a:pPr>
              <a:defRPr/>
            </a:pPr>
            <a:endParaRPr lang="nb-NO"/>
          </a:p>
        </p:txBody>
      </p:sp>
      <p:sp>
        <p:nvSpPr>
          <p:cNvPr id="7" name="Plassholder for lysbildenummer 6"/>
          <p:cNvSpPr>
            <a:spLocks noGrp="1"/>
          </p:cNvSpPr>
          <p:nvPr>
            <p:ph type="sldNum" sz="quarter" idx="12"/>
          </p:nvPr>
        </p:nvSpPr>
        <p:spPr>
          <a:xfrm>
            <a:off x="6553200" y="6248400"/>
            <a:ext cx="1905000" cy="457200"/>
          </a:xfrm>
        </p:spPr>
        <p:txBody>
          <a:bodyPr/>
          <a:lstStyle>
            <a:lvl1pPr>
              <a:defRPr/>
            </a:lvl1pPr>
          </a:lstStyle>
          <a:p>
            <a:pPr>
              <a:defRPr/>
            </a:pPr>
            <a:fld id="{95D21AAD-78D0-4789-B772-1BD38E11464F}" type="slidenum">
              <a:rPr lang="nb-NO"/>
              <a:pPr>
                <a:defRPr/>
              </a:pPr>
              <a:t>‹#›</a:t>
            </a:fld>
            <a:endParaRPr lang="nb-NO"/>
          </a:p>
        </p:txBody>
      </p:sp>
      <p:pic>
        <p:nvPicPr>
          <p:cNvPr id="8" name="Picture 37"/>
          <p:cNvPicPr>
            <a:picLocks noChangeAspect="1" noChangeArrowheads="1"/>
          </p:cNvPicPr>
          <p:nvPr userDrawn="1"/>
        </p:nvPicPr>
        <p:blipFill>
          <a:blip r:embed="rId2" cstate="print"/>
          <a:srcRect/>
          <a:stretch>
            <a:fillRect/>
          </a:stretch>
        </p:blipFill>
        <p:spPr bwMode="auto">
          <a:xfrm>
            <a:off x="271445" y="188640"/>
            <a:ext cx="1060195" cy="540000"/>
          </a:xfrm>
          <a:prstGeom prst="rect">
            <a:avLst/>
          </a:prstGeom>
          <a:noFill/>
          <a:ln w="9525">
            <a:noFill/>
            <a:miter lim="800000"/>
            <a:headEnd/>
            <a:tailEnd/>
          </a:ln>
        </p:spPr>
      </p:pic>
    </p:spTree>
    <p:extLst>
      <p:ext uri="{BB962C8B-B14F-4D97-AF65-F5344CB8AC3E}">
        <p14:creationId xmlns:p14="http://schemas.microsoft.com/office/powerpoint/2010/main" val="2554940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pPr>
              <a:defRPr/>
            </a:pPr>
            <a:fld id="{F4E8257D-FF58-4E19-95A7-6ED8FF07054C}" type="datetimeFigureOut">
              <a:rPr lang="nb-NO" smtClean="0"/>
              <a:pPr>
                <a:defRPr/>
              </a:pPr>
              <a:t>16.03.2015</a:t>
            </a:fld>
            <a:endParaRPr lang="nb-NO"/>
          </a:p>
        </p:txBody>
      </p:sp>
      <p:sp>
        <p:nvSpPr>
          <p:cNvPr id="5" name="Plassholder for bunntekst 4"/>
          <p:cNvSpPr>
            <a:spLocks noGrp="1"/>
          </p:cNvSpPr>
          <p:nvPr>
            <p:ph type="ftr" sz="quarter" idx="11"/>
          </p:nvPr>
        </p:nvSpPr>
        <p:spPr/>
        <p:txBody>
          <a:bodyPr/>
          <a:lstStyle/>
          <a:p>
            <a:pPr>
              <a:defRPr/>
            </a:pPr>
            <a:endParaRPr lang="nb-NO"/>
          </a:p>
        </p:txBody>
      </p:sp>
      <p:sp>
        <p:nvSpPr>
          <p:cNvPr id="6" name="Plassholder for lysbildenummer 5"/>
          <p:cNvSpPr>
            <a:spLocks noGrp="1"/>
          </p:cNvSpPr>
          <p:nvPr>
            <p:ph type="sldNum" sz="quarter" idx="12"/>
          </p:nvPr>
        </p:nvSpPr>
        <p:spPr/>
        <p:txBody>
          <a:bodyPr/>
          <a:lstStyle/>
          <a:p>
            <a:pPr>
              <a:defRPr/>
            </a:pPr>
            <a:fld id="{2AA59E06-B6DD-49B5-BCDF-10A58B9B5482}" type="slidenum">
              <a:rPr lang="nb-NO" smtClean="0"/>
              <a:pPr>
                <a:defRPr/>
              </a:pPr>
              <a:t>‹#›</a:t>
            </a:fld>
            <a:endParaRPr lang="nb-NO"/>
          </a:p>
        </p:txBody>
      </p:sp>
    </p:spTree>
    <p:extLst>
      <p:ext uri="{BB962C8B-B14F-4D97-AF65-F5344CB8AC3E}">
        <p14:creationId xmlns:p14="http://schemas.microsoft.com/office/powerpoint/2010/main" val="4053864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623888" y="1709739"/>
            <a:ext cx="7886700" cy="2852737"/>
          </a:xfrm>
        </p:spPr>
        <p:txBody>
          <a:bodyPr anchor="b"/>
          <a:lstStyle>
            <a:lvl1pPr>
              <a:defRPr sz="4500"/>
            </a:lvl1pPr>
          </a:lstStyle>
          <a:p>
            <a:r>
              <a:rPr lang="nb-NO" smtClean="0"/>
              <a:t>Klikk for å redigere tittelstil</a:t>
            </a:r>
            <a:endParaRPr lang="nb-NO"/>
          </a:p>
        </p:txBody>
      </p:sp>
      <p:sp>
        <p:nvSpPr>
          <p:cNvPr id="3" name="Plassholder for teks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pPr>
              <a:defRPr/>
            </a:pPr>
            <a:fld id="{71DFDABD-23F7-4522-A8F3-FC9C4DDAFE5C}" type="datetimeFigureOut">
              <a:rPr lang="nb-NO" smtClean="0"/>
              <a:pPr>
                <a:defRPr/>
              </a:pPr>
              <a:t>16.03.2015</a:t>
            </a:fld>
            <a:endParaRPr lang="nb-NO"/>
          </a:p>
        </p:txBody>
      </p:sp>
      <p:sp>
        <p:nvSpPr>
          <p:cNvPr id="5" name="Plassholder for bunntekst 4"/>
          <p:cNvSpPr>
            <a:spLocks noGrp="1"/>
          </p:cNvSpPr>
          <p:nvPr>
            <p:ph type="ftr" sz="quarter" idx="11"/>
          </p:nvPr>
        </p:nvSpPr>
        <p:spPr/>
        <p:txBody>
          <a:bodyPr/>
          <a:lstStyle/>
          <a:p>
            <a:pPr>
              <a:defRPr/>
            </a:pPr>
            <a:endParaRPr lang="nb-NO"/>
          </a:p>
        </p:txBody>
      </p:sp>
      <p:sp>
        <p:nvSpPr>
          <p:cNvPr id="6" name="Plassholder for lysbildenummer 5"/>
          <p:cNvSpPr>
            <a:spLocks noGrp="1"/>
          </p:cNvSpPr>
          <p:nvPr>
            <p:ph type="sldNum" sz="quarter" idx="12"/>
          </p:nvPr>
        </p:nvSpPr>
        <p:spPr/>
        <p:txBody>
          <a:bodyPr/>
          <a:lstStyle/>
          <a:p>
            <a:pPr>
              <a:defRPr/>
            </a:pPr>
            <a:fld id="{D454AE7E-1FEC-4510-A3E2-D4190AD4BE57}" type="slidenum">
              <a:rPr lang="nb-NO" smtClean="0"/>
              <a:pPr>
                <a:defRPr/>
              </a:pPr>
              <a:t>‹#›</a:t>
            </a:fld>
            <a:endParaRPr lang="nb-NO"/>
          </a:p>
        </p:txBody>
      </p:sp>
    </p:spTree>
    <p:extLst>
      <p:ext uri="{BB962C8B-B14F-4D97-AF65-F5344CB8AC3E}">
        <p14:creationId xmlns:p14="http://schemas.microsoft.com/office/powerpoint/2010/main" val="2065218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628650" y="1825625"/>
            <a:ext cx="38862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29150" y="1825625"/>
            <a:ext cx="38862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pPr>
              <a:defRPr/>
            </a:pPr>
            <a:fld id="{367F45C4-DEEC-4448-A678-1EF56A3A5EBD}" type="datetimeFigureOut">
              <a:rPr lang="nb-NO" smtClean="0"/>
              <a:pPr>
                <a:defRPr/>
              </a:pPr>
              <a:t>16.03.2015</a:t>
            </a:fld>
            <a:endParaRPr lang="nb-NO"/>
          </a:p>
        </p:txBody>
      </p:sp>
      <p:sp>
        <p:nvSpPr>
          <p:cNvPr id="6" name="Plassholder for bunntekst 5"/>
          <p:cNvSpPr>
            <a:spLocks noGrp="1"/>
          </p:cNvSpPr>
          <p:nvPr>
            <p:ph type="ftr" sz="quarter" idx="11"/>
          </p:nvPr>
        </p:nvSpPr>
        <p:spPr/>
        <p:txBody>
          <a:bodyPr/>
          <a:lstStyle/>
          <a:p>
            <a:pPr>
              <a:defRPr/>
            </a:pPr>
            <a:endParaRPr lang="nb-NO"/>
          </a:p>
        </p:txBody>
      </p:sp>
      <p:sp>
        <p:nvSpPr>
          <p:cNvPr id="7" name="Plassholder for lysbildenummer 6"/>
          <p:cNvSpPr>
            <a:spLocks noGrp="1"/>
          </p:cNvSpPr>
          <p:nvPr>
            <p:ph type="sldNum" sz="quarter" idx="12"/>
          </p:nvPr>
        </p:nvSpPr>
        <p:spPr/>
        <p:txBody>
          <a:bodyPr/>
          <a:lstStyle/>
          <a:p>
            <a:pPr>
              <a:defRPr/>
            </a:pPr>
            <a:fld id="{62CFD4F3-0804-403A-8089-217182CEC3C5}" type="slidenum">
              <a:rPr lang="nb-NO" smtClean="0"/>
              <a:pPr>
                <a:defRPr/>
              </a:pPr>
              <a:t>‹#›</a:t>
            </a:fld>
            <a:endParaRPr lang="nb-NO"/>
          </a:p>
        </p:txBody>
      </p:sp>
    </p:spTree>
    <p:extLst>
      <p:ext uri="{BB962C8B-B14F-4D97-AF65-F5344CB8AC3E}">
        <p14:creationId xmlns:p14="http://schemas.microsoft.com/office/powerpoint/2010/main" val="3883139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629841" y="365126"/>
            <a:ext cx="78867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smtClean="0"/>
              <a:t>Klikk for å redigere tekststiler i malen</a:t>
            </a:r>
          </a:p>
        </p:txBody>
      </p:sp>
      <p:sp>
        <p:nvSpPr>
          <p:cNvPr id="4" name="Plassholder for innhold 3"/>
          <p:cNvSpPr>
            <a:spLocks noGrp="1"/>
          </p:cNvSpPr>
          <p:nvPr>
            <p:ph sz="half" idx="2"/>
          </p:nvPr>
        </p:nvSpPr>
        <p:spPr>
          <a:xfrm>
            <a:off x="629842" y="2505075"/>
            <a:ext cx="3868340"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smtClean="0"/>
              <a:t>Klikk for å redigere tekststiler i malen</a:t>
            </a:r>
          </a:p>
        </p:txBody>
      </p:sp>
      <p:sp>
        <p:nvSpPr>
          <p:cNvPr id="6" name="Plassholder for innhold 5"/>
          <p:cNvSpPr>
            <a:spLocks noGrp="1"/>
          </p:cNvSpPr>
          <p:nvPr>
            <p:ph sz="quarter" idx="4"/>
          </p:nvPr>
        </p:nvSpPr>
        <p:spPr>
          <a:xfrm>
            <a:off x="4629150" y="2505075"/>
            <a:ext cx="3887391"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pPr>
              <a:defRPr/>
            </a:pPr>
            <a:fld id="{DE638EBF-F678-47DA-A6E7-253E26379452}" type="datetimeFigureOut">
              <a:rPr lang="nb-NO" smtClean="0"/>
              <a:pPr>
                <a:defRPr/>
              </a:pPr>
              <a:t>16.03.2015</a:t>
            </a:fld>
            <a:endParaRPr lang="nb-NO"/>
          </a:p>
        </p:txBody>
      </p:sp>
      <p:sp>
        <p:nvSpPr>
          <p:cNvPr id="8" name="Plassholder for bunntekst 7"/>
          <p:cNvSpPr>
            <a:spLocks noGrp="1"/>
          </p:cNvSpPr>
          <p:nvPr>
            <p:ph type="ftr" sz="quarter" idx="11"/>
          </p:nvPr>
        </p:nvSpPr>
        <p:spPr/>
        <p:txBody>
          <a:bodyPr/>
          <a:lstStyle/>
          <a:p>
            <a:pPr>
              <a:defRPr/>
            </a:pPr>
            <a:endParaRPr lang="nb-NO"/>
          </a:p>
        </p:txBody>
      </p:sp>
      <p:sp>
        <p:nvSpPr>
          <p:cNvPr id="9" name="Plassholder for lysbildenummer 8"/>
          <p:cNvSpPr>
            <a:spLocks noGrp="1"/>
          </p:cNvSpPr>
          <p:nvPr>
            <p:ph type="sldNum" sz="quarter" idx="12"/>
          </p:nvPr>
        </p:nvSpPr>
        <p:spPr/>
        <p:txBody>
          <a:bodyPr/>
          <a:lstStyle/>
          <a:p>
            <a:pPr>
              <a:defRPr/>
            </a:pPr>
            <a:fld id="{54C15B2C-B3DF-4836-968F-83537042B580}" type="slidenum">
              <a:rPr lang="nb-NO" smtClean="0"/>
              <a:pPr>
                <a:defRPr/>
              </a:pPr>
              <a:t>‹#›</a:t>
            </a:fld>
            <a:endParaRPr lang="nb-NO"/>
          </a:p>
        </p:txBody>
      </p:sp>
    </p:spTree>
    <p:extLst>
      <p:ext uri="{BB962C8B-B14F-4D97-AF65-F5344CB8AC3E}">
        <p14:creationId xmlns:p14="http://schemas.microsoft.com/office/powerpoint/2010/main" val="349466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pPr>
              <a:defRPr/>
            </a:pPr>
            <a:fld id="{0790F526-15D5-4BCD-96D1-96C5376BB2D8}" type="datetimeFigureOut">
              <a:rPr lang="nb-NO" smtClean="0"/>
              <a:pPr>
                <a:defRPr/>
              </a:pPr>
              <a:t>16.03.2015</a:t>
            </a:fld>
            <a:endParaRPr lang="nb-NO"/>
          </a:p>
        </p:txBody>
      </p:sp>
      <p:sp>
        <p:nvSpPr>
          <p:cNvPr id="4" name="Plassholder for bunntekst 3"/>
          <p:cNvSpPr>
            <a:spLocks noGrp="1"/>
          </p:cNvSpPr>
          <p:nvPr>
            <p:ph type="ftr" sz="quarter" idx="11"/>
          </p:nvPr>
        </p:nvSpPr>
        <p:spPr/>
        <p:txBody>
          <a:bodyPr/>
          <a:lstStyle/>
          <a:p>
            <a:pPr>
              <a:defRPr/>
            </a:pPr>
            <a:endParaRPr lang="nb-NO"/>
          </a:p>
        </p:txBody>
      </p:sp>
      <p:sp>
        <p:nvSpPr>
          <p:cNvPr id="5" name="Plassholder for lysbildenummer 4"/>
          <p:cNvSpPr>
            <a:spLocks noGrp="1"/>
          </p:cNvSpPr>
          <p:nvPr>
            <p:ph type="sldNum" sz="quarter" idx="12"/>
          </p:nvPr>
        </p:nvSpPr>
        <p:spPr/>
        <p:txBody>
          <a:bodyPr/>
          <a:lstStyle/>
          <a:p>
            <a:pPr>
              <a:defRPr/>
            </a:pPr>
            <a:fld id="{385FF10E-D8BA-4CF0-8041-FDB761F36A67}" type="slidenum">
              <a:rPr lang="nb-NO" smtClean="0"/>
              <a:pPr>
                <a:defRPr/>
              </a:pPr>
              <a:t>‹#›</a:t>
            </a:fld>
            <a:endParaRPr lang="nb-NO"/>
          </a:p>
        </p:txBody>
      </p:sp>
    </p:spTree>
    <p:extLst>
      <p:ext uri="{BB962C8B-B14F-4D97-AF65-F5344CB8AC3E}">
        <p14:creationId xmlns:p14="http://schemas.microsoft.com/office/powerpoint/2010/main" val="3126516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pPr>
              <a:defRPr/>
            </a:pPr>
            <a:fld id="{4A4EBD01-BFAF-47FD-BB77-93A63C8E86BB}" type="datetimeFigureOut">
              <a:rPr lang="nb-NO" smtClean="0"/>
              <a:pPr>
                <a:defRPr/>
              </a:pPr>
              <a:t>16.03.2015</a:t>
            </a:fld>
            <a:endParaRPr lang="nb-NO"/>
          </a:p>
        </p:txBody>
      </p:sp>
      <p:sp>
        <p:nvSpPr>
          <p:cNvPr id="3" name="Plassholder for bunntekst 2"/>
          <p:cNvSpPr>
            <a:spLocks noGrp="1"/>
          </p:cNvSpPr>
          <p:nvPr>
            <p:ph type="ftr" sz="quarter" idx="11"/>
          </p:nvPr>
        </p:nvSpPr>
        <p:spPr/>
        <p:txBody>
          <a:bodyPr/>
          <a:lstStyle/>
          <a:p>
            <a:pPr>
              <a:defRPr/>
            </a:pPr>
            <a:endParaRPr lang="nb-NO"/>
          </a:p>
        </p:txBody>
      </p:sp>
      <p:sp>
        <p:nvSpPr>
          <p:cNvPr id="4" name="Plassholder for lysbildenummer 3"/>
          <p:cNvSpPr>
            <a:spLocks noGrp="1"/>
          </p:cNvSpPr>
          <p:nvPr>
            <p:ph type="sldNum" sz="quarter" idx="12"/>
          </p:nvPr>
        </p:nvSpPr>
        <p:spPr/>
        <p:txBody>
          <a:bodyPr/>
          <a:lstStyle/>
          <a:p>
            <a:pPr>
              <a:defRPr/>
            </a:pPr>
            <a:fld id="{0BDD549A-E736-4E10-B2FA-15388EC5BAC9}" type="slidenum">
              <a:rPr lang="nb-NO" smtClean="0"/>
              <a:pPr>
                <a:defRPr/>
              </a:pPr>
              <a:t>‹#›</a:t>
            </a:fld>
            <a:endParaRPr lang="nb-NO"/>
          </a:p>
        </p:txBody>
      </p:sp>
    </p:spTree>
    <p:extLst>
      <p:ext uri="{BB962C8B-B14F-4D97-AF65-F5344CB8AC3E}">
        <p14:creationId xmlns:p14="http://schemas.microsoft.com/office/powerpoint/2010/main" val="3866126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29841" y="457200"/>
            <a:ext cx="2949178" cy="1600200"/>
          </a:xfrm>
        </p:spPr>
        <p:txBody>
          <a:bodyPr anchor="b"/>
          <a:lstStyle>
            <a:lvl1pPr>
              <a:defRPr sz="2400"/>
            </a:lvl1pPr>
          </a:lstStyle>
          <a:p>
            <a:r>
              <a:rPr lang="nb-NO" smtClean="0"/>
              <a:t>Klikk for å redigere tittelstil</a:t>
            </a:r>
            <a:endParaRPr lang="nb-NO"/>
          </a:p>
        </p:txBody>
      </p:sp>
      <p:sp>
        <p:nvSpPr>
          <p:cNvPr id="3" name="Plassholder for innhold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pPr>
              <a:defRPr/>
            </a:pPr>
            <a:fld id="{17F0F7B4-2149-4A0C-ADA0-8D506805C425}" type="datetimeFigureOut">
              <a:rPr lang="nb-NO" smtClean="0"/>
              <a:pPr>
                <a:defRPr/>
              </a:pPr>
              <a:t>16.03.2015</a:t>
            </a:fld>
            <a:endParaRPr lang="nb-NO"/>
          </a:p>
        </p:txBody>
      </p:sp>
      <p:sp>
        <p:nvSpPr>
          <p:cNvPr id="6" name="Plassholder for bunntekst 5"/>
          <p:cNvSpPr>
            <a:spLocks noGrp="1"/>
          </p:cNvSpPr>
          <p:nvPr>
            <p:ph type="ftr" sz="quarter" idx="11"/>
          </p:nvPr>
        </p:nvSpPr>
        <p:spPr/>
        <p:txBody>
          <a:bodyPr/>
          <a:lstStyle/>
          <a:p>
            <a:pPr>
              <a:defRPr/>
            </a:pPr>
            <a:endParaRPr lang="nb-NO"/>
          </a:p>
        </p:txBody>
      </p:sp>
      <p:sp>
        <p:nvSpPr>
          <p:cNvPr id="7" name="Plassholder for lysbildenummer 6"/>
          <p:cNvSpPr>
            <a:spLocks noGrp="1"/>
          </p:cNvSpPr>
          <p:nvPr>
            <p:ph type="sldNum" sz="quarter" idx="12"/>
          </p:nvPr>
        </p:nvSpPr>
        <p:spPr/>
        <p:txBody>
          <a:bodyPr/>
          <a:lstStyle/>
          <a:p>
            <a:pPr>
              <a:defRPr/>
            </a:pPr>
            <a:fld id="{507DB1DC-8639-4287-9203-C6E16A4E563D}" type="slidenum">
              <a:rPr lang="nb-NO" smtClean="0"/>
              <a:pPr>
                <a:defRPr/>
              </a:pPr>
              <a:t>‹#›</a:t>
            </a:fld>
            <a:endParaRPr lang="nb-NO"/>
          </a:p>
        </p:txBody>
      </p:sp>
    </p:spTree>
    <p:extLst>
      <p:ext uri="{BB962C8B-B14F-4D97-AF65-F5344CB8AC3E}">
        <p14:creationId xmlns:p14="http://schemas.microsoft.com/office/powerpoint/2010/main" val="137397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29841" y="457200"/>
            <a:ext cx="2949178" cy="1600200"/>
          </a:xfrm>
        </p:spPr>
        <p:txBody>
          <a:bodyPr anchor="b"/>
          <a:lstStyle>
            <a:lvl1pPr>
              <a:defRPr sz="2400"/>
            </a:lvl1pPr>
          </a:lstStyle>
          <a:p>
            <a:r>
              <a:rPr lang="nb-NO" smtClean="0"/>
              <a:t>Klikk for å redigere tittelstil</a:t>
            </a:r>
            <a:endParaRPr lang="nb-NO"/>
          </a:p>
        </p:txBody>
      </p:sp>
      <p:sp>
        <p:nvSpPr>
          <p:cNvPr id="3" name="Plassholder for bild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nb-NO"/>
          </a:p>
        </p:txBody>
      </p:sp>
      <p:sp>
        <p:nvSpPr>
          <p:cNvPr id="4" name="Plassholder for teks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pPr>
              <a:defRPr/>
            </a:pPr>
            <a:fld id="{30F7C2EC-E3BB-47B3-B82C-5B20650B99CB}" type="datetimeFigureOut">
              <a:rPr lang="nb-NO" smtClean="0"/>
              <a:pPr>
                <a:defRPr/>
              </a:pPr>
              <a:t>16.03.2015</a:t>
            </a:fld>
            <a:endParaRPr lang="nb-NO"/>
          </a:p>
        </p:txBody>
      </p:sp>
      <p:sp>
        <p:nvSpPr>
          <p:cNvPr id="6" name="Plassholder for bunntekst 5"/>
          <p:cNvSpPr>
            <a:spLocks noGrp="1"/>
          </p:cNvSpPr>
          <p:nvPr>
            <p:ph type="ftr" sz="quarter" idx="11"/>
          </p:nvPr>
        </p:nvSpPr>
        <p:spPr/>
        <p:txBody>
          <a:bodyPr/>
          <a:lstStyle/>
          <a:p>
            <a:pPr>
              <a:defRPr/>
            </a:pPr>
            <a:endParaRPr lang="nb-NO"/>
          </a:p>
        </p:txBody>
      </p:sp>
      <p:sp>
        <p:nvSpPr>
          <p:cNvPr id="7" name="Plassholder for lysbildenummer 6"/>
          <p:cNvSpPr>
            <a:spLocks noGrp="1"/>
          </p:cNvSpPr>
          <p:nvPr>
            <p:ph type="sldNum" sz="quarter" idx="12"/>
          </p:nvPr>
        </p:nvSpPr>
        <p:spPr/>
        <p:txBody>
          <a:bodyPr/>
          <a:lstStyle/>
          <a:p>
            <a:pPr>
              <a:defRPr/>
            </a:pPr>
            <a:fld id="{EC0D0063-A95A-4BFA-BD77-236728518628}" type="slidenum">
              <a:rPr lang="nb-NO" smtClean="0"/>
              <a:pPr>
                <a:defRPr/>
              </a:pPr>
              <a:t>‹#›</a:t>
            </a:fld>
            <a:endParaRPr lang="nb-NO"/>
          </a:p>
        </p:txBody>
      </p:sp>
    </p:spTree>
    <p:extLst>
      <p:ext uri="{BB962C8B-B14F-4D97-AF65-F5344CB8AC3E}">
        <p14:creationId xmlns:p14="http://schemas.microsoft.com/office/powerpoint/2010/main" val="531295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4BB58EC2-12B2-46DA-B2AA-1EB07E35D43F}" type="datetimeFigureOut">
              <a:rPr lang="nb-NO" smtClean="0"/>
              <a:pPr>
                <a:defRPr/>
              </a:pPr>
              <a:t>16.03.2015</a:t>
            </a:fld>
            <a:endParaRPr lang="nb-NO"/>
          </a:p>
        </p:txBody>
      </p:sp>
      <p:sp>
        <p:nvSpPr>
          <p:cNvPr id="5" name="Plassholder for bunntekst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nb-NO"/>
          </a:p>
        </p:txBody>
      </p:sp>
      <p:sp>
        <p:nvSpPr>
          <p:cNvPr id="6" name="Plassholder for lysbildenumm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C2700E11-66EA-4AAD-BCF0-58168485D4D4}" type="slidenum">
              <a:rPr lang="nb-NO" smtClean="0"/>
              <a:pPr>
                <a:defRPr/>
              </a:pPr>
              <a:t>‹#›</a:t>
            </a:fld>
            <a:endParaRPr lang="nb-NO"/>
          </a:p>
        </p:txBody>
      </p:sp>
    </p:spTree>
    <p:extLst>
      <p:ext uri="{BB962C8B-B14F-4D97-AF65-F5344CB8AC3E}">
        <p14:creationId xmlns:p14="http://schemas.microsoft.com/office/powerpoint/2010/main" val="1388555350"/>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4"/>
          <p:cNvSpPr>
            <a:spLocks noGrp="1" noChangeArrowheads="1"/>
          </p:cNvSpPr>
          <p:nvPr/>
        </p:nvSpPr>
        <p:spPr bwMode="auto">
          <a:xfrm>
            <a:off x="611560" y="2127656"/>
            <a:ext cx="4068000" cy="3240360"/>
          </a:xfrm>
          <a:prstGeom prst="rect">
            <a:avLst/>
          </a:prstGeom>
          <a:solidFill>
            <a:srgbClr val="C60606"/>
          </a:solidFill>
          <a:ln w="38100">
            <a:solidFill>
              <a:srgbClr val="002060"/>
            </a:solidFill>
            <a:miter lim="800000"/>
            <a:headEnd/>
            <a:tailEnd/>
          </a:ln>
        </p:spPr>
        <p:txBody>
          <a:bodyPr/>
          <a:lstStyle/>
          <a:p>
            <a:pPr eaLnBrk="0" hangingPunct="0"/>
            <a:r>
              <a:rPr lang="nb-NO" altLang="nb-NO" sz="1200" b="1" dirty="0">
                <a:solidFill>
                  <a:schemeClr val="bg1"/>
                </a:solidFill>
                <a:latin typeface="Verdana" pitchFamily="34" charset="0"/>
                <a:ea typeface="Verdana" pitchFamily="34" charset="0"/>
                <a:cs typeface="Verdana" pitchFamily="34" charset="0"/>
              </a:rPr>
              <a:t>Hasle-Løren skal utvikle gode fotballspillere som tar selvstendige valg!</a:t>
            </a:r>
            <a:br>
              <a:rPr lang="nb-NO" altLang="nb-NO" sz="1200" b="1" dirty="0">
                <a:solidFill>
                  <a:schemeClr val="bg1"/>
                </a:solidFill>
                <a:latin typeface="Verdana" pitchFamily="34" charset="0"/>
                <a:ea typeface="Verdana" pitchFamily="34" charset="0"/>
                <a:cs typeface="Verdana" pitchFamily="34" charset="0"/>
              </a:rPr>
            </a:br>
            <a:r>
              <a:rPr lang="nb-NO" altLang="nb-NO" sz="1200" b="1" dirty="0">
                <a:solidFill>
                  <a:schemeClr val="bg1"/>
                </a:solidFill>
                <a:latin typeface="Verdana" pitchFamily="34" charset="0"/>
                <a:ea typeface="Verdana" pitchFamily="34" charset="0"/>
                <a:cs typeface="Verdana" pitchFamily="34" charset="0"/>
              </a:rPr>
              <a:t/>
            </a:r>
            <a:br>
              <a:rPr lang="nb-NO" altLang="nb-NO" sz="1200" b="1" dirty="0">
                <a:solidFill>
                  <a:schemeClr val="bg1"/>
                </a:solidFill>
                <a:latin typeface="Verdana" pitchFamily="34" charset="0"/>
                <a:ea typeface="Verdana" pitchFamily="34" charset="0"/>
                <a:cs typeface="Verdana" pitchFamily="34" charset="0"/>
              </a:rPr>
            </a:br>
            <a:r>
              <a:rPr lang="nb-NO" altLang="nb-NO" sz="1200" b="1" dirty="0">
                <a:solidFill>
                  <a:schemeClr val="bg1"/>
                </a:solidFill>
                <a:latin typeface="Verdana" pitchFamily="34" charset="0"/>
                <a:ea typeface="Verdana" pitchFamily="34" charset="0"/>
                <a:cs typeface="Verdana" pitchFamily="34" charset="0"/>
              </a:rPr>
              <a:t>Aktivitet:</a:t>
            </a:r>
            <a:br>
              <a:rPr lang="nb-NO" altLang="nb-NO" sz="1200" b="1" dirty="0">
                <a:solidFill>
                  <a:schemeClr val="bg1"/>
                </a:solidFill>
                <a:latin typeface="Verdana" pitchFamily="34" charset="0"/>
                <a:ea typeface="Verdana" pitchFamily="34" charset="0"/>
                <a:cs typeface="Verdana" pitchFamily="34" charset="0"/>
              </a:rPr>
            </a:br>
            <a:r>
              <a:rPr lang="nb-NO" altLang="nb-NO" sz="1200" b="1" dirty="0">
                <a:solidFill>
                  <a:schemeClr val="bg1"/>
                </a:solidFill>
                <a:latin typeface="Verdana" pitchFamily="34" charset="0"/>
                <a:ea typeface="Verdana" pitchFamily="34" charset="0"/>
                <a:cs typeface="Verdana" pitchFamily="34" charset="0"/>
              </a:rPr>
              <a:t>2 treninger ute hele året, og mulighet for treninger inne i vinterhalvåret. For de ivrigste kan en «</a:t>
            </a:r>
            <a:r>
              <a:rPr lang="nb-NO" altLang="nb-NO" sz="1200" b="1" dirty="0" smtClean="0">
                <a:solidFill>
                  <a:schemeClr val="bg1"/>
                </a:solidFill>
                <a:latin typeface="Verdana" pitchFamily="34" charset="0"/>
                <a:ea typeface="Verdana" pitchFamily="34" charset="0"/>
                <a:cs typeface="Verdana" pitchFamily="34" charset="0"/>
              </a:rPr>
              <a:t>ivrigtrening</a:t>
            </a:r>
            <a:r>
              <a:rPr lang="nb-NO" altLang="nb-NO" sz="1200" b="1" dirty="0">
                <a:solidFill>
                  <a:schemeClr val="bg1"/>
                </a:solidFill>
                <a:latin typeface="Verdana" pitchFamily="34" charset="0"/>
                <a:ea typeface="Verdana" pitchFamily="34" charset="0"/>
                <a:cs typeface="Verdana" pitchFamily="34" charset="0"/>
              </a:rPr>
              <a:t>» forekomme ukentlig.</a:t>
            </a:r>
            <a:br>
              <a:rPr lang="nb-NO" altLang="nb-NO" sz="1200" b="1" dirty="0">
                <a:solidFill>
                  <a:schemeClr val="bg1"/>
                </a:solidFill>
                <a:latin typeface="Verdana" pitchFamily="34" charset="0"/>
                <a:ea typeface="Verdana" pitchFamily="34" charset="0"/>
                <a:cs typeface="Verdana" pitchFamily="34" charset="0"/>
              </a:rPr>
            </a:br>
            <a:r>
              <a:rPr lang="nb-NO" altLang="nb-NO" sz="1200" b="1" dirty="0">
                <a:solidFill>
                  <a:schemeClr val="bg1"/>
                </a:solidFill>
                <a:latin typeface="Verdana" pitchFamily="34" charset="0"/>
                <a:ea typeface="Verdana" pitchFamily="34" charset="0"/>
                <a:cs typeface="Verdana" pitchFamily="34" charset="0"/>
              </a:rPr>
              <a:t/>
            </a:r>
            <a:br>
              <a:rPr lang="nb-NO" altLang="nb-NO" sz="1200" b="1" dirty="0">
                <a:solidFill>
                  <a:schemeClr val="bg1"/>
                </a:solidFill>
                <a:latin typeface="Verdana" pitchFamily="34" charset="0"/>
                <a:ea typeface="Verdana" pitchFamily="34" charset="0"/>
                <a:cs typeface="Verdana" pitchFamily="34" charset="0"/>
              </a:rPr>
            </a:br>
            <a:r>
              <a:rPr lang="nb-NO" altLang="nb-NO" sz="1200" b="1" dirty="0">
                <a:solidFill>
                  <a:schemeClr val="bg1"/>
                </a:solidFill>
                <a:latin typeface="Verdana" pitchFamily="34" charset="0"/>
                <a:ea typeface="Verdana" pitchFamily="34" charset="0"/>
                <a:cs typeface="Verdana" pitchFamily="34" charset="0"/>
              </a:rPr>
              <a:t>Som </a:t>
            </a:r>
            <a:r>
              <a:rPr lang="nb-NO" altLang="nb-NO" sz="1200" b="1" dirty="0" smtClean="0">
                <a:solidFill>
                  <a:schemeClr val="bg1"/>
                </a:solidFill>
                <a:latin typeface="Verdana" pitchFamily="34" charset="0"/>
                <a:ea typeface="Verdana" pitchFamily="34" charset="0"/>
                <a:cs typeface="Verdana" pitchFamily="34" charset="0"/>
              </a:rPr>
              <a:t>11-åring </a:t>
            </a:r>
            <a:r>
              <a:rPr lang="nb-NO" altLang="nb-NO" sz="1200" b="1" dirty="0">
                <a:solidFill>
                  <a:schemeClr val="bg1"/>
                </a:solidFill>
                <a:latin typeface="Verdana" pitchFamily="34" charset="0"/>
                <a:ea typeface="Verdana" pitchFamily="34" charset="0"/>
                <a:cs typeface="Verdana" pitchFamily="34" charset="0"/>
              </a:rPr>
              <a:t>i Hasle-Løren </a:t>
            </a:r>
            <a:r>
              <a:rPr lang="nb-NO" altLang="nb-NO" sz="1200" b="1" dirty="0" smtClean="0">
                <a:solidFill>
                  <a:schemeClr val="bg1"/>
                </a:solidFill>
                <a:latin typeface="Verdana" pitchFamily="34" charset="0"/>
                <a:ea typeface="Verdana" pitchFamily="34" charset="0"/>
                <a:cs typeface="Verdana" pitchFamily="34" charset="0"/>
              </a:rPr>
              <a:t>deltar man på </a:t>
            </a:r>
            <a:r>
              <a:rPr lang="nb-NO" altLang="nb-NO" sz="1200" b="1" dirty="0">
                <a:solidFill>
                  <a:schemeClr val="bg1"/>
                </a:solidFill>
                <a:latin typeface="Verdana" pitchFamily="34" charset="0"/>
                <a:ea typeface="Verdana" pitchFamily="34" charset="0"/>
                <a:cs typeface="Verdana" pitchFamily="34" charset="0"/>
              </a:rPr>
              <a:t>Norway Cup</a:t>
            </a:r>
            <a:r>
              <a:rPr lang="nb-NO" altLang="nb-NO" sz="1200" b="1" dirty="0" smtClean="0">
                <a:solidFill>
                  <a:schemeClr val="bg1"/>
                </a:solidFill>
                <a:latin typeface="Verdana" pitchFamily="34" charset="0"/>
                <a:ea typeface="Verdana" pitchFamily="34" charset="0"/>
                <a:cs typeface="Verdana" pitchFamily="34" charset="0"/>
              </a:rPr>
              <a:t>, </a:t>
            </a:r>
            <a:r>
              <a:rPr lang="nb-NO" altLang="nb-NO" sz="1200" b="1" dirty="0">
                <a:solidFill>
                  <a:schemeClr val="bg1"/>
                </a:solidFill>
                <a:latin typeface="Verdana" pitchFamily="34" charset="0"/>
                <a:ea typeface="Verdana" pitchFamily="34" charset="0"/>
                <a:cs typeface="Verdana" pitchFamily="34" charset="0"/>
              </a:rPr>
              <a:t>Fotball-Camp og </a:t>
            </a:r>
            <a:r>
              <a:rPr lang="nb-NO" altLang="nb-NO" sz="1200" b="1" dirty="0" smtClean="0">
                <a:solidFill>
                  <a:schemeClr val="bg1"/>
                </a:solidFill>
                <a:latin typeface="Verdana" pitchFamily="34" charset="0"/>
                <a:ea typeface="Verdana" pitchFamily="34" charset="0"/>
                <a:cs typeface="Verdana" pitchFamily="34" charset="0"/>
              </a:rPr>
              <a:t>en </a:t>
            </a:r>
            <a:r>
              <a:rPr lang="nb-NO" altLang="nb-NO" sz="1200" b="1" dirty="0">
                <a:solidFill>
                  <a:schemeClr val="bg1"/>
                </a:solidFill>
                <a:latin typeface="Verdana" pitchFamily="34" charset="0"/>
                <a:ea typeface="Verdana" pitchFamily="34" charset="0"/>
                <a:cs typeface="Verdana" pitchFamily="34" charset="0"/>
              </a:rPr>
              <a:t>overnattingscup.</a:t>
            </a:r>
            <a:br>
              <a:rPr lang="nb-NO" altLang="nb-NO" sz="1200" b="1" dirty="0">
                <a:solidFill>
                  <a:schemeClr val="bg1"/>
                </a:solidFill>
                <a:latin typeface="Verdana" pitchFamily="34" charset="0"/>
                <a:ea typeface="Verdana" pitchFamily="34" charset="0"/>
                <a:cs typeface="Verdana" pitchFamily="34" charset="0"/>
              </a:rPr>
            </a:br>
            <a:endParaRPr lang="nb-NO" altLang="nb-NO" sz="1200" b="1" dirty="0" smtClean="0">
              <a:solidFill>
                <a:schemeClr val="bg1"/>
              </a:solidFill>
              <a:latin typeface="Verdana" pitchFamily="34" charset="0"/>
              <a:ea typeface="Verdana" pitchFamily="34" charset="0"/>
              <a:cs typeface="Verdana" pitchFamily="34" charset="0"/>
            </a:endParaRPr>
          </a:p>
          <a:p>
            <a:pPr marL="171450" indent="-171450" eaLnBrk="0" hangingPunct="0">
              <a:buFont typeface="Arial" panose="020B0604020202020204" pitchFamily="34" charset="0"/>
              <a:buChar char="•"/>
            </a:pPr>
            <a:r>
              <a:rPr lang="nb-NO" altLang="nb-NO" sz="1200" b="1" dirty="0" smtClean="0">
                <a:solidFill>
                  <a:schemeClr val="bg1"/>
                </a:solidFill>
                <a:latin typeface="Verdana" pitchFamily="34" charset="0"/>
                <a:ea typeface="Verdana" pitchFamily="34" charset="0"/>
                <a:cs typeface="Verdana" pitchFamily="34" charset="0"/>
              </a:rPr>
              <a:t>Klareringsforbud</a:t>
            </a:r>
            <a:endParaRPr lang="nb-NO" altLang="nb-NO" sz="1200" b="1" dirty="0">
              <a:solidFill>
                <a:schemeClr val="bg1"/>
              </a:solidFill>
              <a:latin typeface="Verdana" pitchFamily="34" charset="0"/>
              <a:ea typeface="Verdana" pitchFamily="34" charset="0"/>
              <a:cs typeface="Verdana" pitchFamily="34" charset="0"/>
            </a:endParaRPr>
          </a:p>
          <a:p>
            <a:pPr marL="171450" indent="-171450" eaLnBrk="0" hangingPunct="0">
              <a:buFont typeface="Arial" panose="020B0604020202020204" pitchFamily="34" charset="0"/>
              <a:buChar char="•"/>
            </a:pPr>
            <a:r>
              <a:rPr lang="nb-NO" altLang="nb-NO" sz="1200" b="1" dirty="0" smtClean="0">
                <a:solidFill>
                  <a:schemeClr val="bg1"/>
                </a:solidFill>
                <a:latin typeface="Verdana" pitchFamily="34" charset="0"/>
                <a:ea typeface="Verdana" pitchFamily="34" charset="0"/>
                <a:cs typeface="Verdana" pitchFamily="34" charset="0"/>
              </a:rPr>
              <a:t>Spillerne </a:t>
            </a:r>
            <a:r>
              <a:rPr lang="nb-NO" altLang="nb-NO" sz="1200" b="1" dirty="0">
                <a:solidFill>
                  <a:schemeClr val="bg1"/>
                </a:solidFill>
                <a:latin typeface="Verdana" pitchFamily="34" charset="0"/>
                <a:ea typeface="Verdana" pitchFamily="34" charset="0"/>
                <a:cs typeface="Verdana" pitchFamily="34" charset="0"/>
              </a:rPr>
              <a:t>skal ta sine egne </a:t>
            </a:r>
            <a:r>
              <a:rPr lang="nb-NO" altLang="nb-NO" sz="1200" b="1" dirty="0" smtClean="0">
                <a:solidFill>
                  <a:schemeClr val="bg1"/>
                </a:solidFill>
                <a:latin typeface="Verdana" pitchFamily="34" charset="0"/>
                <a:ea typeface="Verdana" pitchFamily="34" charset="0"/>
                <a:cs typeface="Verdana" pitchFamily="34" charset="0"/>
              </a:rPr>
              <a:t>valg</a:t>
            </a:r>
          </a:p>
          <a:p>
            <a:pPr marL="171450" indent="-171450" eaLnBrk="0" hangingPunct="0">
              <a:buFont typeface="Arial" panose="020B0604020202020204" pitchFamily="34" charset="0"/>
              <a:buChar char="•"/>
            </a:pPr>
            <a:r>
              <a:rPr lang="nb-NO" altLang="nb-NO" sz="1200" b="1" dirty="0" smtClean="0">
                <a:solidFill>
                  <a:schemeClr val="bg1"/>
                </a:solidFill>
                <a:latin typeface="Verdana" pitchFamily="34" charset="0"/>
                <a:ea typeface="Verdana" pitchFamily="34" charset="0"/>
                <a:cs typeface="Verdana" pitchFamily="34" charset="0"/>
              </a:rPr>
              <a:t>Lik </a:t>
            </a:r>
            <a:r>
              <a:rPr lang="nb-NO" altLang="nb-NO" sz="1200" b="1" dirty="0">
                <a:solidFill>
                  <a:schemeClr val="bg1"/>
                </a:solidFill>
                <a:latin typeface="Verdana" pitchFamily="34" charset="0"/>
                <a:ea typeface="Verdana" pitchFamily="34" charset="0"/>
                <a:cs typeface="Verdana" pitchFamily="34" charset="0"/>
              </a:rPr>
              <a:t>spilletid på </a:t>
            </a:r>
            <a:r>
              <a:rPr lang="nb-NO" altLang="nb-NO" sz="1200" b="1" dirty="0" smtClean="0">
                <a:solidFill>
                  <a:schemeClr val="bg1"/>
                </a:solidFill>
                <a:latin typeface="Verdana" pitchFamily="34" charset="0"/>
                <a:ea typeface="Verdana" pitchFamily="34" charset="0"/>
                <a:cs typeface="Verdana" pitchFamily="34" charset="0"/>
              </a:rPr>
              <a:t>alle</a:t>
            </a:r>
          </a:p>
          <a:p>
            <a:pPr marL="171450" indent="-171450" eaLnBrk="0" hangingPunct="0">
              <a:buFont typeface="Arial" panose="020B0604020202020204" pitchFamily="34" charset="0"/>
              <a:buChar char="•"/>
            </a:pPr>
            <a:r>
              <a:rPr lang="nb-NO" altLang="nb-NO" sz="1200" b="1" dirty="0" smtClean="0">
                <a:solidFill>
                  <a:schemeClr val="bg1"/>
                </a:solidFill>
                <a:latin typeface="Verdana" pitchFamily="34" charset="0"/>
                <a:ea typeface="Verdana" pitchFamily="34" charset="0"/>
                <a:cs typeface="Verdana" pitchFamily="34" charset="0"/>
              </a:rPr>
              <a:t>Keepere </a:t>
            </a:r>
            <a:r>
              <a:rPr lang="nb-NO" altLang="nb-NO" sz="1200" b="1" dirty="0">
                <a:solidFill>
                  <a:schemeClr val="bg1"/>
                </a:solidFill>
                <a:latin typeface="Verdana" pitchFamily="34" charset="0"/>
                <a:ea typeface="Verdana" pitchFamily="34" charset="0"/>
                <a:cs typeface="Verdana" pitchFamily="34" charset="0"/>
              </a:rPr>
              <a:t>setter </a:t>
            </a:r>
            <a:r>
              <a:rPr lang="nb-NO" altLang="nb-NO" sz="1200" b="1" dirty="0" smtClean="0">
                <a:solidFill>
                  <a:schemeClr val="bg1"/>
                </a:solidFill>
                <a:latin typeface="Verdana" pitchFamily="34" charset="0"/>
                <a:ea typeface="Verdana" pitchFamily="34" charset="0"/>
                <a:cs typeface="Verdana" pitchFamily="34" charset="0"/>
              </a:rPr>
              <a:t>i gang langs bakken</a:t>
            </a:r>
            <a:endParaRPr lang="nb-NO" altLang="nb-NO" sz="1200" dirty="0">
              <a:solidFill>
                <a:schemeClr val="bg1"/>
              </a:solidFill>
              <a:latin typeface="Verdana" pitchFamily="34" charset="0"/>
              <a:ea typeface="Verdana" pitchFamily="34" charset="0"/>
              <a:cs typeface="Verdana" pitchFamily="34" charset="0"/>
            </a:endParaRPr>
          </a:p>
        </p:txBody>
      </p:sp>
      <p:sp>
        <p:nvSpPr>
          <p:cNvPr id="13" name="Rectangle 3"/>
          <p:cNvSpPr txBox="1">
            <a:spLocks noChangeArrowheads="1"/>
          </p:cNvSpPr>
          <p:nvPr/>
        </p:nvSpPr>
        <p:spPr bwMode="auto">
          <a:xfrm>
            <a:off x="4572000" y="2127656"/>
            <a:ext cx="4068000" cy="3240000"/>
          </a:xfrm>
          <a:prstGeom prst="rect">
            <a:avLst/>
          </a:prstGeom>
          <a:solidFill>
            <a:srgbClr val="000560"/>
          </a:solidFill>
          <a:ln w="38100">
            <a:solidFill>
              <a:srgbClr val="002060"/>
            </a:solidFill>
            <a:miter lim="800000"/>
            <a:headEnd/>
            <a:tailEnd/>
          </a:ln>
        </p:spPr>
        <p:txBody>
          <a:bodyPr vert="horz" wrap="square" lIns="91440" tIns="45720" rIns="91440" bIns="45720" numCol="1" anchor="t" anchorCtr="0" compatLnSpc="1">
            <a:prstTxWarp prst="textNoShape">
              <a:avLst/>
            </a:prstTxWarp>
          </a:bodyPr>
          <a:lstStyle/>
          <a:p>
            <a:pPr lvl="0" eaLnBrk="0" hangingPunct="0">
              <a:defRPr/>
            </a:pPr>
            <a:r>
              <a:rPr lang="nb-NO" altLang="nb-NO" sz="1200" b="1" dirty="0">
                <a:solidFill>
                  <a:schemeClr val="bg1"/>
                </a:solidFill>
                <a:latin typeface="Verdana" pitchFamily="34" charset="0"/>
                <a:ea typeface="Verdana" pitchFamily="34" charset="0"/>
                <a:cs typeface="Verdana" pitchFamily="34" charset="0"/>
              </a:rPr>
              <a:t>Pedagogikk:</a:t>
            </a:r>
          </a:p>
          <a:p>
            <a:pPr lvl="0" eaLnBrk="0" hangingPunct="0">
              <a:defRPr/>
            </a:pPr>
            <a:r>
              <a:rPr lang="nb-NO" altLang="nb-NO" sz="1200" dirty="0">
                <a:solidFill>
                  <a:schemeClr val="bg1"/>
                </a:solidFill>
                <a:latin typeface="Verdana" pitchFamily="34" charset="0"/>
                <a:ea typeface="Verdana" pitchFamily="34" charset="0"/>
                <a:cs typeface="Verdana" pitchFamily="34" charset="0"/>
              </a:rPr>
              <a:t>Alle skal oppleve mestring.</a:t>
            </a:r>
            <a:br>
              <a:rPr lang="nb-NO" altLang="nb-NO" sz="1200" dirty="0">
                <a:solidFill>
                  <a:schemeClr val="bg1"/>
                </a:solidFill>
                <a:latin typeface="Verdana" pitchFamily="34" charset="0"/>
                <a:ea typeface="Verdana" pitchFamily="34" charset="0"/>
                <a:cs typeface="Verdana" pitchFamily="34" charset="0"/>
              </a:rPr>
            </a:br>
            <a:r>
              <a:rPr lang="nb-NO" altLang="nb-NO" sz="1200" dirty="0">
                <a:solidFill>
                  <a:schemeClr val="bg1"/>
                </a:solidFill>
                <a:latin typeface="Verdana" pitchFamily="34" charset="0"/>
                <a:ea typeface="Verdana" pitchFamily="34" charset="0"/>
                <a:cs typeface="Verdana" pitchFamily="34" charset="0"/>
              </a:rPr>
              <a:t>Sørg for at alle barna føler seg sett og verdsatt.</a:t>
            </a:r>
            <a:br>
              <a:rPr lang="nb-NO" altLang="nb-NO" sz="1200" dirty="0">
                <a:solidFill>
                  <a:schemeClr val="bg1"/>
                </a:solidFill>
                <a:latin typeface="Verdana" pitchFamily="34" charset="0"/>
                <a:ea typeface="Verdana" pitchFamily="34" charset="0"/>
                <a:cs typeface="Verdana" pitchFamily="34" charset="0"/>
              </a:rPr>
            </a:br>
            <a:r>
              <a:rPr lang="nb-NO" altLang="nb-NO" sz="1200" dirty="0">
                <a:solidFill>
                  <a:schemeClr val="bg1"/>
                </a:solidFill>
                <a:latin typeface="Verdana" pitchFamily="34" charset="0"/>
                <a:ea typeface="Verdana" pitchFamily="34" charset="0"/>
                <a:cs typeface="Verdana" pitchFamily="34" charset="0"/>
              </a:rPr>
              <a:t>Vær tydelig og instruerende i </a:t>
            </a:r>
            <a:r>
              <a:rPr lang="nb-NO" altLang="nb-NO" sz="1200" dirty="0" smtClean="0">
                <a:solidFill>
                  <a:schemeClr val="bg1"/>
                </a:solidFill>
                <a:latin typeface="Verdana" pitchFamily="34" charset="0"/>
                <a:ea typeface="Verdana" pitchFamily="34" charset="0"/>
                <a:cs typeface="Verdana" pitchFamily="34" charset="0"/>
              </a:rPr>
              <a:t>informasjonen.</a:t>
            </a:r>
            <a:endParaRPr lang="nb-NO" altLang="nb-NO" sz="1200" dirty="0">
              <a:solidFill>
                <a:schemeClr val="bg1"/>
              </a:solidFill>
              <a:latin typeface="Verdana" pitchFamily="34" charset="0"/>
              <a:ea typeface="Verdana" pitchFamily="34" charset="0"/>
              <a:cs typeface="Verdana" pitchFamily="34" charset="0"/>
            </a:endParaRPr>
          </a:p>
          <a:p>
            <a:pPr lvl="0" eaLnBrk="0" hangingPunct="0">
              <a:defRPr/>
            </a:pPr>
            <a:r>
              <a:rPr lang="nb-NO" altLang="nb-NO" sz="1200" u="sng" dirty="0">
                <a:solidFill>
                  <a:schemeClr val="bg1"/>
                </a:solidFill>
                <a:latin typeface="Verdana" pitchFamily="34" charset="0"/>
                <a:ea typeface="Verdana" pitchFamily="34" charset="0"/>
                <a:cs typeface="Verdana" pitchFamily="34" charset="0"/>
              </a:rPr>
              <a:t>Alle barna</a:t>
            </a:r>
            <a:r>
              <a:rPr lang="nb-NO" altLang="nb-NO" sz="1200" dirty="0">
                <a:solidFill>
                  <a:schemeClr val="bg1"/>
                </a:solidFill>
                <a:latin typeface="Verdana" pitchFamily="34" charset="0"/>
                <a:ea typeface="Verdana" pitchFamily="34" charset="0"/>
                <a:cs typeface="Verdana" pitchFamily="34" charset="0"/>
              </a:rPr>
              <a:t> skal glede seg til neste gang!</a:t>
            </a:r>
            <a:br>
              <a:rPr lang="nb-NO" altLang="nb-NO" sz="1200" dirty="0">
                <a:solidFill>
                  <a:schemeClr val="bg1"/>
                </a:solidFill>
                <a:latin typeface="Verdana" pitchFamily="34" charset="0"/>
                <a:ea typeface="Verdana" pitchFamily="34" charset="0"/>
                <a:cs typeface="Verdana" pitchFamily="34" charset="0"/>
              </a:rPr>
            </a:br>
            <a:r>
              <a:rPr lang="nb-NO" altLang="nb-NO" sz="1200" dirty="0">
                <a:solidFill>
                  <a:schemeClr val="bg1"/>
                </a:solidFill>
                <a:latin typeface="Verdana" pitchFamily="34" charset="0"/>
                <a:ea typeface="Verdana" pitchFamily="34" charset="0"/>
                <a:cs typeface="Verdana" pitchFamily="34" charset="0"/>
              </a:rPr>
              <a:t> </a:t>
            </a:r>
            <a:endParaRPr lang="nb-NO" altLang="nb-NO" sz="1200" b="1" dirty="0">
              <a:solidFill>
                <a:schemeClr val="bg1"/>
              </a:solidFill>
              <a:latin typeface="Verdana" pitchFamily="34" charset="0"/>
              <a:ea typeface="Verdana" pitchFamily="34" charset="0"/>
              <a:cs typeface="Verdana" pitchFamily="34" charset="0"/>
            </a:endParaRPr>
          </a:p>
          <a:p>
            <a:pPr lvl="0" eaLnBrk="0" hangingPunct="0">
              <a:defRPr/>
            </a:pPr>
            <a:r>
              <a:rPr lang="nb-NO" altLang="nb-NO" sz="1200" b="1" dirty="0">
                <a:solidFill>
                  <a:schemeClr val="bg1"/>
                </a:solidFill>
                <a:latin typeface="Verdana" pitchFamily="34" charset="0"/>
                <a:ea typeface="Verdana" pitchFamily="34" charset="0"/>
                <a:cs typeface="Verdana" pitchFamily="34" charset="0"/>
              </a:rPr>
              <a:t>Trenertips:</a:t>
            </a:r>
          </a:p>
          <a:p>
            <a:pPr lvl="0" eaLnBrk="0" hangingPunct="0">
              <a:defRPr/>
            </a:pPr>
            <a:r>
              <a:rPr lang="nb-NO" altLang="nb-NO" sz="1200" dirty="0">
                <a:solidFill>
                  <a:schemeClr val="bg1"/>
                </a:solidFill>
                <a:latin typeface="Verdana" pitchFamily="34" charset="0"/>
                <a:ea typeface="Verdana" pitchFamily="34" charset="0"/>
                <a:cs typeface="Verdana" pitchFamily="34" charset="0"/>
              </a:rPr>
              <a:t>Bestem deg for et tema for </a:t>
            </a:r>
            <a:r>
              <a:rPr lang="nb-NO" altLang="nb-NO" sz="1200" dirty="0" smtClean="0">
                <a:solidFill>
                  <a:schemeClr val="bg1"/>
                </a:solidFill>
                <a:latin typeface="Verdana" pitchFamily="34" charset="0"/>
                <a:ea typeface="Verdana" pitchFamily="34" charset="0"/>
                <a:cs typeface="Verdana" pitchFamily="34" charset="0"/>
              </a:rPr>
              <a:t>treningen/uken. </a:t>
            </a:r>
          </a:p>
          <a:p>
            <a:pPr marL="171450" lvl="0" indent="-171450" eaLnBrk="0" hangingPunct="0">
              <a:buFont typeface="Arial" panose="020B0604020202020204" pitchFamily="34" charset="0"/>
              <a:buChar char="•"/>
              <a:defRPr/>
            </a:pPr>
            <a:r>
              <a:rPr lang="nb-NO" altLang="nb-NO" sz="1200" dirty="0" smtClean="0">
                <a:solidFill>
                  <a:schemeClr val="bg1"/>
                </a:solidFill>
                <a:latin typeface="Verdana" pitchFamily="34" charset="0"/>
                <a:ea typeface="Verdana" pitchFamily="34" charset="0"/>
                <a:cs typeface="Verdana" pitchFamily="34" charset="0"/>
              </a:rPr>
              <a:t>Øvelsene </a:t>
            </a:r>
            <a:r>
              <a:rPr lang="nb-NO" altLang="nb-NO" sz="1200" dirty="0">
                <a:solidFill>
                  <a:schemeClr val="bg1"/>
                </a:solidFill>
                <a:latin typeface="Verdana" pitchFamily="34" charset="0"/>
                <a:ea typeface="Verdana" pitchFamily="34" charset="0"/>
                <a:cs typeface="Verdana" pitchFamily="34" charset="0"/>
              </a:rPr>
              <a:t>du bruker, de bruker du for å få frem temaet for økta. </a:t>
            </a:r>
            <a:endParaRPr lang="nb-NO" altLang="nb-NO" sz="1200" dirty="0" smtClean="0">
              <a:solidFill>
                <a:schemeClr val="bg1"/>
              </a:solidFill>
              <a:latin typeface="Verdana" pitchFamily="34" charset="0"/>
              <a:ea typeface="Verdana" pitchFamily="34" charset="0"/>
              <a:cs typeface="Verdana" pitchFamily="34" charset="0"/>
            </a:endParaRPr>
          </a:p>
          <a:p>
            <a:pPr marL="171450" lvl="0" indent="-171450" eaLnBrk="0" hangingPunct="0">
              <a:buFont typeface="Arial" panose="020B0604020202020204" pitchFamily="34" charset="0"/>
              <a:buChar char="•"/>
              <a:defRPr/>
            </a:pPr>
            <a:r>
              <a:rPr lang="nb-NO" altLang="nb-NO" sz="1200" dirty="0" smtClean="0">
                <a:solidFill>
                  <a:schemeClr val="bg1"/>
                </a:solidFill>
                <a:latin typeface="Verdana" pitchFamily="34" charset="0"/>
                <a:ea typeface="Verdana" pitchFamily="34" charset="0"/>
                <a:cs typeface="Verdana" pitchFamily="34" charset="0"/>
              </a:rPr>
              <a:t>Sett </a:t>
            </a:r>
            <a:r>
              <a:rPr lang="nb-NO" altLang="nb-NO" sz="1200" dirty="0">
                <a:solidFill>
                  <a:schemeClr val="bg1"/>
                </a:solidFill>
                <a:latin typeface="Verdana" pitchFamily="34" charset="0"/>
                <a:ea typeface="Verdana" pitchFamily="34" charset="0"/>
                <a:cs typeface="Verdana" pitchFamily="34" charset="0"/>
              </a:rPr>
              <a:t>opp kjeglene før barna samles, og ha neste øvelse </a:t>
            </a:r>
            <a:r>
              <a:rPr lang="nb-NO" altLang="nb-NO" sz="1200" dirty="0" smtClean="0">
                <a:solidFill>
                  <a:schemeClr val="bg1"/>
                </a:solidFill>
                <a:latin typeface="Verdana" pitchFamily="34" charset="0"/>
                <a:ea typeface="Verdana" pitchFamily="34" charset="0"/>
                <a:cs typeface="Verdana" pitchFamily="34" charset="0"/>
              </a:rPr>
              <a:t>klar.</a:t>
            </a:r>
          </a:p>
          <a:p>
            <a:pPr marL="171450" lvl="0" indent="-171450" eaLnBrk="0" hangingPunct="0">
              <a:buFont typeface="Arial" panose="020B0604020202020204" pitchFamily="34" charset="0"/>
              <a:buChar char="•"/>
              <a:defRPr/>
            </a:pPr>
            <a:r>
              <a:rPr lang="nb-NO" altLang="nb-NO" sz="1200" dirty="0" smtClean="0">
                <a:solidFill>
                  <a:schemeClr val="bg1"/>
                </a:solidFill>
                <a:latin typeface="Verdana" pitchFamily="34" charset="0"/>
                <a:ea typeface="Verdana" pitchFamily="34" charset="0"/>
                <a:cs typeface="Verdana" pitchFamily="34" charset="0"/>
              </a:rPr>
              <a:t>Korte pauser</a:t>
            </a:r>
          </a:p>
          <a:p>
            <a:pPr marL="171450" lvl="0" indent="-171450" eaLnBrk="0" hangingPunct="0">
              <a:buFont typeface="Arial" panose="020B0604020202020204" pitchFamily="34" charset="0"/>
              <a:buChar char="•"/>
              <a:defRPr/>
            </a:pPr>
            <a:r>
              <a:rPr lang="nb-NO" altLang="nb-NO" sz="1200" dirty="0" smtClean="0">
                <a:solidFill>
                  <a:schemeClr val="bg1"/>
                </a:solidFill>
                <a:latin typeface="Verdana" pitchFamily="34" charset="0"/>
                <a:ea typeface="Verdana" pitchFamily="34" charset="0"/>
                <a:cs typeface="Verdana" pitchFamily="34" charset="0"/>
              </a:rPr>
              <a:t>Modifiser </a:t>
            </a:r>
            <a:r>
              <a:rPr lang="nb-NO" altLang="nb-NO" sz="1200" dirty="0" smtClean="0">
                <a:solidFill>
                  <a:schemeClr val="bg1"/>
                </a:solidFill>
                <a:latin typeface="Verdana" pitchFamily="34" charset="0"/>
                <a:ea typeface="Verdana" pitchFamily="34" charset="0"/>
                <a:cs typeface="Verdana" pitchFamily="34" charset="0"/>
              </a:rPr>
              <a:t>øvelser istedenfor å bytte </a:t>
            </a:r>
            <a:r>
              <a:rPr lang="nb-NO" altLang="nb-NO" sz="1200" dirty="0" smtClean="0">
                <a:solidFill>
                  <a:schemeClr val="bg1"/>
                </a:solidFill>
                <a:latin typeface="Verdana" pitchFamily="34" charset="0"/>
                <a:ea typeface="Verdana" pitchFamily="34" charset="0"/>
                <a:cs typeface="Verdana" pitchFamily="34" charset="0"/>
              </a:rPr>
              <a:t>dem</a:t>
            </a:r>
            <a:endParaRPr lang="nb-NO" altLang="nb-NO" sz="1200" dirty="0">
              <a:solidFill>
                <a:schemeClr val="bg1"/>
              </a:solidFill>
              <a:latin typeface="Verdana" pitchFamily="34" charset="0"/>
              <a:ea typeface="Verdana" pitchFamily="34" charset="0"/>
              <a:cs typeface="Verdana" pitchFamily="34" charset="0"/>
            </a:endParaRPr>
          </a:p>
          <a:p>
            <a:pPr lvl="0" eaLnBrk="0" hangingPunct="0">
              <a:defRPr/>
            </a:pPr>
            <a:endParaRPr lang="nb-NO" altLang="nb-NO" sz="1200" b="1" dirty="0">
              <a:solidFill>
                <a:schemeClr val="bg1"/>
              </a:solidFill>
              <a:latin typeface="Verdana" pitchFamily="34" charset="0"/>
              <a:ea typeface="Verdana" pitchFamily="34" charset="0"/>
              <a:cs typeface="Verdana" pitchFamily="34" charset="0"/>
            </a:endParaRPr>
          </a:p>
          <a:p>
            <a:pPr lvl="0" eaLnBrk="0" hangingPunct="0">
              <a:defRPr/>
            </a:pPr>
            <a:r>
              <a:rPr lang="nb-NO" altLang="nb-NO" sz="1200" b="1" dirty="0">
                <a:solidFill>
                  <a:schemeClr val="bg1"/>
                </a:solidFill>
                <a:latin typeface="Verdana" pitchFamily="34" charset="0"/>
                <a:ea typeface="Verdana" pitchFamily="34" charset="0"/>
                <a:cs typeface="Verdana" pitchFamily="34" charset="0"/>
              </a:rPr>
              <a:t>Disiplin:</a:t>
            </a:r>
          </a:p>
          <a:p>
            <a:pPr lvl="0" eaLnBrk="0" hangingPunct="0">
              <a:defRPr/>
            </a:pPr>
            <a:r>
              <a:rPr lang="nb-NO" altLang="nb-NO" sz="1200" dirty="0">
                <a:solidFill>
                  <a:schemeClr val="bg1"/>
                </a:solidFill>
                <a:latin typeface="Verdana" pitchFamily="34" charset="0"/>
                <a:ea typeface="Verdana" pitchFamily="34" charset="0"/>
                <a:cs typeface="Verdana" pitchFamily="34" charset="0"/>
              </a:rPr>
              <a:t>Innfør NIFs barneregler i gruppa.</a:t>
            </a:r>
          </a:p>
        </p:txBody>
      </p:sp>
      <p:sp>
        <p:nvSpPr>
          <p:cNvPr id="6149" name="Rectangle 5"/>
          <p:cNvSpPr>
            <a:spLocks noChangeArrowheads="1"/>
          </p:cNvSpPr>
          <p:nvPr/>
        </p:nvSpPr>
        <p:spPr bwMode="auto">
          <a:xfrm>
            <a:off x="609600" y="1043156"/>
            <a:ext cx="8026400" cy="457200"/>
          </a:xfrm>
          <a:prstGeom prst="rect">
            <a:avLst/>
          </a:prstGeom>
          <a:noFill/>
          <a:ln w="28575">
            <a:solidFill>
              <a:schemeClr val="tx1"/>
            </a:solidFill>
            <a:miter lim="800000"/>
            <a:headEnd/>
            <a:tailEnd/>
          </a:ln>
          <a:effectLst/>
        </p:spPr>
        <p:txBody>
          <a:bodyPr/>
          <a:lstStyle/>
          <a:p>
            <a:pPr eaLnBrk="0" hangingPunct="0"/>
            <a:r>
              <a:rPr lang="nb-NO" altLang="nb-NO" sz="1200" dirty="0">
                <a:latin typeface="Verdana" pitchFamily="34" charset="0"/>
                <a:ea typeface="Verdana" pitchFamily="34" charset="0"/>
                <a:cs typeface="Verdana" pitchFamily="34" charset="0"/>
              </a:rPr>
              <a:t>Velkommen til </a:t>
            </a:r>
            <a:r>
              <a:rPr lang="nb-NO" altLang="nb-NO" sz="1200" dirty="0" smtClean="0">
                <a:latin typeface="Verdana" pitchFamily="34" charset="0"/>
                <a:ea typeface="Verdana" pitchFamily="34" charset="0"/>
                <a:cs typeface="Verdana" pitchFamily="34" charset="0"/>
              </a:rPr>
              <a:t>første </a:t>
            </a:r>
            <a:r>
              <a:rPr lang="nb-NO" altLang="nb-NO" sz="1200" dirty="0">
                <a:latin typeface="Verdana" pitchFamily="34" charset="0"/>
                <a:ea typeface="Verdana" pitchFamily="34" charset="0"/>
                <a:cs typeface="Verdana" pitchFamily="34" charset="0"/>
              </a:rPr>
              <a:t>året med syverfotball! Vi ønsker ledere som kan organisere og strukturere en optimal treningshverdag på en pedagogisk optimal måte!</a:t>
            </a:r>
          </a:p>
        </p:txBody>
      </p:sp>
      <p:sp>
        <p:nvSpPr>
          <p:cNvPr id="6177" name="Rectangle 33"/>
          <p:cNvSpPr>
            <a:spLocks noChangeArrowheads="1"/>
          </p:cNvSpPr>
          <p:nvPr/>
        </p:nvSpPr>
        <p:spPr bwMode="auto">
          <a:xfrm>
            <a:off x="609600" y="1500356"/>
            <a:ext cx="8026400" cy="600100"/>
          </a:xfrm>
          <a:prstGeom prst="rect">
            <a:avLst/>
          </a:prstGeom>
          <a:noFill/>
          <a:ln w="28575">
            <a:solidFill>
              <a:schemeClr val="tx1"/>
            </a:solidFill>
            <a:miter lim="800000"/>
            <a:headEnd/>
            <a:tailEnd/>
          </a:ln>
          <a:effectLst/>
        </p:spPr>
        <p:txBody>
          <a:bodyPr/>
          <a:lstStyle/>
          <a:p>
            <a:pPr eaLnBrk="0" hangingPunct="0"/>
            <a:r>
              <a:rPr lang="nb-NO" altLang="nb-NO" sz="1200" b="1" dirty="0">
                <a:latin typeface="Verdana" pitchFamily="34" charset="0"/>
                <a:ea typeface="Verdana" pitchFamily="34" charset="0"/>
                <a:cs typeface="Verdana" pitchFamily="34" charset="0"/>
              </a:rPr>
              <a:t>Aktivitet</a:t>
            </a:r>
            <a:r>
              <a:rPr lang="nb-NO" altLang="nb-NO" sz="1200" b="1" dirty="0" smtClean="0">
                <a:latin typeface="Verdana" pitchFamily="34" charset="0"/>
                <a:ea typeface="Verdana" pitchFamily="34" charset="0"/>
                <a:cs typeface="Verdana" pitchFamily="34" charset="0"/>
              </a:rPr>
              <a:t>: </a:t>
            </a:r>
            <a:r>
              <a:rPr lang="nb-NO" altLang="nb-NO" sz="1200" dirty="0" smtClean="0">
                <a:latin typeface="Verdana" pitchFamily="34" charset="0"/>
                <a:ea typeface="Verdana" pitchFamily="34" charset="0"/>
                <a:cs typeface="Verdana" pitchFamily="34" charset="0"/>
              </a:rPr>
              <a:t>Nå er «laget» en viktigere dimensjon i treningen, og det relasjonelle samt en liten del av den strukturelle delen av fotballen vil komme inn. Den individuelle delen vil fortsatt være ledende, men den vil måtte dele mer med det relasjonelle og det strukturelle aspektet.</a:t>
            </a:r>
            <a:endParaRPr lang="nb-NO" altLang="nb-NO" sz="1200" b="1" dirty="0">
              <a:latin typeface="Verdana" pitchFamily="34" charset="0"/>
              <a:ea typeface="Verdana" pitchFamily="34" charset="0"/>
              <a:cs typeface="Verdana" pitchFamily="34" charset="0"/>
            </a:endParaRPr>
          </a:p>
        </p:txBody>
      </p:sp>
      <p:sp>
        <p:nvSpPr>
          <p:cNvPr id="19" name="Rectangle 2"/>
          <p:cNvSpPr txBox="1">
            <a:spLocks noChangeArrowheads="1"/>
          </p:cNvSpPr>
          <p:nvPr/>
        </p:nvSpPr>
        <p:spPr bwMode="auto">
          <a:xfrm>
            <a:off x="1547664" y="116632"/>
            <a:ext cx="6400800" cy="792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nb-NO" altLang="nb-NO" sz="1800" b="1" i="0" u="none" strike="noStrike" kern="1200" cap="none" spc="0" normalizeH="0" baseline="0" noProof="0" dirty="0" smtClean="0">
                <a:ln>
                  <a:noFill/>
                </a:ln>
                <a:solidFill>
                  <a:schemeClr val="tx1"/>
                </a:solidFill>
                <a:effectLst/>
                <a:uLnTx/>
                <a:uFillTx/>
                <a:latin typeface="Verdana" pitchFamily="34" charset="0"/>
                <a:ea typeface="Verdana" pitchFamily="34" charset="0"/>
                <a:cs typeface="Verdana" pitchFamily="34" charset="0"/>
              </a:rPr>
              <a:t>Hasle-Løren IL Fotball 11-åringer</a:t>
            </a:r>
            <a:br>
              <a:rPr kumimoji="0" lang="nb-NO" altLang="nb-NO" sz="1800" b="1" i="0" u="none" strike="noStrike" kern="1200" cap="none" spc="0" normalizeH="0" baseline="0" noProof="0" dirty="0" smtClean="0">
                <a:ln>
                  <a:noFill/>
                </a:ln>
                <a:solidFill>
                  <a:schemeClr val="tx1"/>
                </a:solidFill>
                <a:effectLst/>
                <a:uLnTx/>
                <a:uFillTx/>
                <a:latin typeface="Verdana" pitchFamily="34" charset="0"/>
                <a:ea typeface="Verdana" pitchFamily="34" charset="0"/>
                <a:cs typeface="Verdana" pitchFamily="34" charset="0"/>
              </a:rPr>
            </a:br>
            <a:r>
              <a:rPr lang="nb-NO" altLang="nb-NO" b="1" dirty="0" smtClean="0">
                <a:latin typeface="Verdana" pitchFamily="34" charset="0"/>
                <a:ea typeface="Verdana" pitchFamily="34" charset="0"/>
                <a:cs typeface="Verdana" pitchFamily="34" charset="0"/>
              </a:rPr>
              <a:t>L</a:t>
            </a:r>
            <a:r>
              <a:rPr kumimoji="0" lang="nb-NO" altLang="nb-NO" sz="1800" b="1" i="0" u="none" strike="noStrike" kern="1200" cap="none" spc="0" normalizeH="0" baseline="0" noProof="0" dirty="0" smtClean="0">
                <a:ln>
                  <a:noFill/>
                </a:ln>
                <a:solidFill>
                  <a:schemeClr val="tx1"/>
                </a:solidFill>
                <a:effectLst/>
                <a:uLnTx/>
                <a:uFillTx/>
                <a:latin typeface="Verdana" pitchFamily="34" charset="0"/>
                <a:ea typeface="Verdana" pitchFamily="34" charset="0"/>
                <a:cs typeface="Verdana" pitchFamily="34" charset="0"/>
              </a:rPr>
              <a:t>aget og meg</a:t>
            </a:r>
          </a:p>
        </p:txBody>
      </p:sp>
      <p:graphicFrame>
        <p:nvGraphicFramePr>
          <p:cNvPr id="22" name="Tabell 21"/>
          <p:cNvGraphicFramePr>
            <a:graphicFrameLocks noGrp="1"/>
          </p:cNvGraphicFramePr>
          <p:nvPr>
            <p:extLst>
              <p:ext uri="{D42A27DB-BD31-4B8C-83A1-F6EECF244321}">
                <p14:modId xmlns:p14="http://schemas.microsoft.com/office/powerpoint/2010/main" val="471147531"/>
              </p:ext>
            </p:extLst>
          </p:nvPr>
        </p:nvGraphicFramePr>
        <p:xfrm>
          <a:off x="611560" y="5412824"/>
          <a:ext cx="8064896" cy="1112520"/>
        </p:xfrm>
        <a:graphic>
          <a:graphicData uri="http://schemas.openxmlformats.org/drawingml/2006/table">
            <a:tbl>
              <a:tblPr firstRow="1" bandRow="1">
                <a:tableStyleId>{5C22544A-7EE6-4342-B048-85BDC9FD1C3A}</a:tableStyleId>
              </a:tblPr>
              <a:tblGrid>
                <a:gridCol w="8064896"/>
              </a:tblGrid>
              <a:tr h="370840">
                <a:tc>
                  <a:txBody>
                    <a:bodyPr/>
                    <a:lstStyle/>
                    <a:p>
                      <a:pPr algn="ctr"/>
                      <a:r>
                        <a:rPr lang="nb-NO" sz="1600" dirty="0" smtClean="0">
                          <a:solidFill>
                            <a:schemeClr val="tx1"/>
                          </a:solidFill>
                          <a:latin typeface="Verdana" pitchFamily="34" charset="0"/>
                          <a:ea typeface="Verdana" pitchFamily="34" charset="0"/>
                          <a:cs typeface="Verdana" pitchFamily="34" charset="0"/>
                        </a:rPr>
                        <a:t>Innføring av ferdigheter</a:t>
                      </a:r>
                      <a:endParaRPr lang="nb-NO" sz="1600" dirty="0">
                        <a:solidFill>
                          <a:schemeClr val="tx1"/>
                        </a:solidFill>
                        <a:latin typeface="Verdana" pitchFamily="34" charset="0"/>
                        <a:ea typeface="Verdana" pitchFamily="34" charset="0"/>
                        <a:cs typeface="Verdana"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r>
              <a:tr h="370840">
                <a:tc>
                  <a:txBody>
                    <a:bodyPr/>
                    <a:lstStyle/>
                    <a:p>
                      <a:r>
                        <a:rPr lang="nb-NO" dirty="0" smtClean="0"/>
                        <a:t>Tekniske: Flikk, bueløp, oppspillsbevegelse, innlegg</a:t>
                      </a:r>
                      <a:endParaRPr lang="nb-NO"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r>
              <a:tr h="370840">
                <a:tc>
                  <a:txBody>
                    <a:bodyPr/>
                    <a:lstStyle/>
                    <a:p>
                      <a:r>
                        <a:rPr lang="nb-NO" dirty="0" smtClean="0"/>
                        <a:t>Taktiske: Romforståelse,</a:t>
                      </a:r>
                      <a:r>
                        <a:rPr lang="nb-NO" baseline="0" dirty="0" smtClean="0"/>
                        <a:t> tredjeangriper, struktur, kombinasjonsspill</a:t>
                      </a:r>
                      <a:endParaRPr lang="nb-NO"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nvSpPr>
        <p:spPr bwMode="auto">
          <a:xfrm>
            <a:off x="611560" y="2199664"/>
            <a:ext cx="4068000" cy="3240360"/>
          </a:xfrm>
          <a:prstGeom prst="rect">
            <a:avLst/>
          </a:prstGeom>
          <a:solidFill>
            <a:srgbClr val="C60606"/>
          </a:solidFill>
          <a:ln w="38100">
            <a:solidFill>
              <a:srgbClr val="002060"/>
            </a:solidFill>
            <a:miter lim="800000"/>
            <a:headEnd/>
            <a:tailEnd/>
          </a:ln>
        </p:spPr>
        <p:txBody>
          <a:bodyPr/>
          <a:lstStyle/>
          <a:p>
            <a:pPr eaLnBrk="0" hangingPunct="0"/>
            <a:r>
              <a:rPr lang="nb-NO" altLang="nb-NO" sz="1200" b="1" dirty="0">
                <a:solidFill>
                  <a:schemeClr val="bg1"/>
                </a:solidFill>
                <a:latin typeface="Verdana" pitchFamily="34" charset="0"/>
                <a:ea typeface="Verdana" pitchFamily="34" charset="0"/>
                <a:cs typeface="Verdana" pitchFamily="34" charset="0"/>
              </a:rPr>
              <a:t>Hasle-Løren skal utvikle </a:t>
            </a:r>
            <a:r>
              <a:rPr lang="nb-NO" altLang="nb-NO" sz="1200" b="1" dirty="0" smtClean="0">
                <a:solidFill>
                  <a:schemeClr val="bg1"/>
                </a:solidFill>
                <a:latin typeface="Verdana" pitchFamily="34" charset="0"/>
                <a:ea typeface="Verdana" pitchFamily="34" charset="0"/>
                <a:cs typeface="Verdana" pitchFamily="34" charset="0"/>
              </a:rPr>
              <a:t>gode fotballspillere som tar selvstendige valg!</a:t>
            </a:r>
            <a:r>
              <a:rPr lang="nb-NO" altLang="nb-NO" sz="1200" b="1" dirty="0">
                <a:solidFill>
                  <a:schemeClr val="bg1"/>
                </a:solidFill>
                <a:latin typeface="Verdana" pitchFamily="34" charset="0"/>
                <a:ea typeface="Verdana" pitchFamily="34" charset="0"/>
                <a:cs typeface="Verdana" pitchFamily="34" charset="0"/>
              </a:rPr>
              <a:t/>
            </a:r>
            <a:br>
              <a:rPr lang="nb-NO" altLang="nb-NO" sz="1200" b="1" dirty="0">
                <a:solidFill>
                  <a:schemeClr val="bg1"/>
                </a:solidFill>
                <a:latin typeface="Verdana" pitchFamily="34" charset="0"/>
                <a:ea typeface="Verdana" pitchFamily="34" charset="0"/>
                <a:cs typeface="Verdana" pitchFamily="34" charset="0"/>
              </a:rPr>
            </a:br>
            <a:r>
              <a:rPr lang="nb-NO" altLang="nb-NO" sz="1200" b="1" dirty="0" smtClean="0">
                <a:solidFill>
                  <a:schemeClr val="bg1"/>
                </a:solidFill>
                <a:latin typeface="Verdana" pitchFamily="34" charset="0"/>
                <a:ea typeface="Verdana" pitchFamily="34" charset="0"/>
                <a:cs typeface="Verdana" pitchFamily="34" charset="0"/>
              </a:rPr>
              <a:t/>
            </a:r>
            <a:br>
              <a:rPr lang="nb-NO" altLang="nb-NO" sz="1200" b="1" dirty="0" smtClean="0">
                <a:solidFill>
                  <a:schemeClr val="bg1"/>
                </a:solidFill>
                <a:latin typeface="Verdana" pitchFamily="34" charset="0"/>
                <a:ea typeface="Verdana" pitchFamily="34" charset="0"/>
                <a:cs typeface="Verdana" pitchFamily="34" charset="0"/>
              </a:rPr>
            </a:br>
            <a:r>
              <a:rPr lang="nb-NO" altLang="nb-NO" sz="1200" b="1" dirty="0" smtClean="0">
                <a:solidFill>
                  <a:schemeClr val="bg1"/>
                </a:solidFill>
                <a:latin typeface="Verdana" pitchFamily="34" charset="0"/>
                <a:ea typeface="Verdana" pitchFamily="34" charset="0"/>
                <a:cs typeface="Verdana" pitchFamily="34" charset="0"/>
              </a:rPr>
              <a:t>Aktivitet:</a:t>
            </a:r>
            <a:br>
              <a:rPr lang="nb-NO" altLang="nb-NO" sz="1200" b="1" dirty="0" smtClean="0">
                <a:solidFill>
                  <a:schemeClr val="bg1"/>
                </a:solidFill>
                <a:latin typeface="Verdana" pitchFamily="34" charset="0"/>
                <a:ea typeface="Verdana" pitchFamily="34" charset="0"/>
                <a:cs typeface="Verdana" pitchFamily="34" charset="0"/>
              </a:rPr>
            </a:br>
            <a:r>
              <a:rPr lang="nb-NO" altLang="nb-NO" sz="1200" b="1" dirty="0" smtClean="0">
                <a:solidFill>
                  <a:schemeClr val="bg1"/>
                </a:solidFill>
                <a:latin typeface="Verdana" pitchFamily="34" charset="0"/>
                <a:ea typeface="Verdana" pitchFamily="34" charset="0"/>
                <a:cs typeface="Verdana" pitchFamily="34" charset="0"/>
              </a:rPr>
              <a:t>2 treninger ute hele året, og mulighet for treninger inne i vinterhalvåret. For de ivrigste</a:t>
            </a:r>
            <a:r>
              <a:rPr lang="nb-NO" altLang="nb-NO" sz="1200" b="1" dirty="0">
                <a:solidFill>
                  <a:schemeClr val="bg1"/>
                </a:solidFill>
                <a:latin typeface="Verdana" pitchFamily="34" charset="0"/>
                <a:ea typeface="Verdana" pitchFamily="34" charset="0"/>
                <a:cs typeface="Verdana" pitchFamily="34" charset="0"/>
              </a:rPr>
              <a:t> </a:t>
            </a:r>
            <a:r>
              <a:rPr lang="nb-NO" altLang="nb-NO" sz="1200" b="1" dirty="0" smtClean="0">
                <a:solidFill>
                  <a:schemeClr val="bg1"/>
                </a:solidFill>
                <a:latin typeface="Verdana" pitchFamily="34" charset="0"/>
                <a:ea typeface="Verdana" pitchFamily="34" charset="0"/>
                <a:cs typeface="Verdana" pitchFamily="34" charset="0"/>
              </a:rPr>
              <a:t>kan en «ivrigtrening» forekomme ukentlig.</a:t>
            </a:r>
            <a:br>
              <a:rPr lang="nb-NO" altLang="nb-NO" sz="1200" b="1" dirty="0" smtClean="0">
                <a:solidFill>
                  <a:schemeClr val="bg1"/>
                </a:solidFill>
                <a:latin typeface="Verdana" pitchFamily="34" charset="0"/>
                <a:ea typeface="Verdana" pitchFamily="34" charset="0"/>
                <a:cs typeface="Verdana" pitchFamily="34" charset="0"/>
              </a:rPr>
            </a:br>
            <a:r>
              <a:rPr lang="nb-NO" altLang="nb-NO" sz="1200" b="1" dirty="0" smtClean="0">
                <a:solidFill>
                  <a:schemeClr val="bg1"/>
                </a:solidFill>
                <a:latin typeface="Verdana" pitchFamily="34" charset="0"/>
                <a:ea typeface="Verdana" pitchFamily="34" charset="0"/>
                <a:cs typeface="Verdana" pitchFamily="34" charset="0"/>
              </a:rPr>
              <a:t/>
            </a:r>
            <a:br>
              <a:rPr lang="nb-NO" altLang="nb-NO" sz="1200" b="1" dirty="0" smtClean="0">
                <a:solidFill>
                  <a:schemeClr val="bg1"/>
                </a:solidFill>
                <a:latin typeface="Verdana" pitchFamily="34" charset="0"/>
                <a:ea typeface="Verdana" pitchFamily="34" charset="0"/>
                <a:cs typeface="Verdana" pitchFamily="34" charset="0"/>
              </a:rPr>
            </a:br>
            <a:r>
              <a:rPr lang="nb-NO" altLang="nb-NO" sz="1200" b="1" dirty="0">
                <a:solidFill>
                  <a:schemeClr val="bg1"/>
                </a:solidFill>
                <a:latin typeface="Verdana" pitchFamily="34" charset="0"/>
                <a:ea typeface="Verdana" pitchFamily="34" charset="0"/>
                <a:cs typeface="Verdana" pitchFamily="34" charset="0"/>
              </a:rPr>
              <a:t>Som </a:t>
            </a:r>
            <a:r>
              <a:rPr lang="nb-NO" altLang="nb-NO" sz="1200" b="1" dirty="0" smtClean="0">
                <a:solidFill>
                  <a:schemeClr val="bg1"/>
                </a:solidFill>
                <a:latin typeface="Verdana" pitchFamily="34" charset="0"/>
                <a:ea typeface="Verdana" pitchFamily="34" charset="0"/>
                <a:cs typeface="Verdana" pitchFamily="34" charset="0"/>
              </a:rPr>
              <a:t>12-åring </a:t>
            </a:r>
            <a:r>
              <a:rPr lang="nb-NO" altLang="nb-NO" sz="1200" b="1" dirty="0">
                <a:solidFill>
                  <a:schemeClr val="bg1"/>
                </a:solidFill>
                <a:latin typeface="Verdana" pitchFamily="34" charset="0"/>
                <a:ea typeface="Verdana" pitchFamily="34" charset="0"/>
                <a:cs typeface="Verdana" pitchFamily="34" charset="0"/>
              </a:rPr>
              <a:t>i Hasle-Løren deltar man på Norway Cup, Fotball-Camp og en overnattingscup.</a:t>
            </a:r>
            <a:r>
              <a:rPr lang="nb-NO" altLang="nb-NO" sz="1200" b="1" dirty="0" smtClean="0">
                <a:solidFill>
                  <a:schemeClr val="bg1"/>
                </a:solidFill>
                <a:latin typeface="Verdana" pitchFamily="34" charset="0"/>
                <a:ea typeface="Verdana" pitchFamily="34" charset="0"/>
                <a:cs typeface="Verdana" pitchFamily="34" charset="0"/>
              </a:rPr>
              <a:t/>
            </a:r>
            <a:br>
              <a:rPr lang="nb-NO" altLang="nb-NO" sz="1200" b="1" dirty="0" smtClean="0">
                <a:solidFill>
                  <a:schemeClr val="bg1"/>
                </a:solidFill>
                <a:latin typeface="Verdana" pitchFamily="34" charset="0"/>
                <a:ea typeface="Verdana" pitchFamily="34" charset="0"/>
                <a:cs typeface="Verdana" pitchFamily="34" charset="0"/>
              </a:rPr>
            </a:br>
            <a:endParaRPr lang="nb-NO" altLang="nb-NO" sz="1200" b="1" dirty="0" smtClean="0">
              <a:solidFill>
                <a:schemeClr val="bg1"/>
              </a:solidFill>
              <a:latin typeface="Verdana" pitchFamily="34" charset="0"/>
              <a:ea typeface="Verdana" pitchFamily="34" charset="0"/>
              <a:cs typeface="Verdana" pitchFamily="34" charset="0"/>
            </a:endParaRPr>
          </a:p>
          <a:p>
            <a:pPr marL="171450" indent="-171450" eaLnBrk="0" hangingPunct="0">
              <a:buFont typeface="Arial" panose="020B0604020202020204" pitchFamily="34" charset="0"/>
              <a:buChar char="•"/>
            </a:pPr>
            <a:r>
              <a:rPr lang="nb-NO" altLang="nb-NO" sz="1200" b="1" dirty="0" smtClean="0">
                <a:solidFill>
                  <a:schemeClr val="bg1"/>
                </a:solidFill>
                <a:latin typeface="Verdana" pitchFamily="34" charset="0"/>
                <a:ea typeface="Verdana" pitchFamily="34" charset="0"/>
                <a:cs typeface="Verdana" pitchFamily="34" charset="0"/>
              </a:rPr>
              <a:t>Klareringsforbud</a:t>
            </a:r>
            <a:endParaRPr lang="nb-NO" altLang="nb-NO" sz="1200" b="1" dirty="0">
              <a:solidFill>
                <a:schemeClr val="bg1"/>
              </a:solidFill>
              <a:latin typeface="Verdana" pitchFamily="34" charset="0"/>
              <a:ea typeface="Verdana" pitchFamily="34" charset="0"/>
              <a:cs typeface="Verdana" pitchFamily="34" charset="0"/>
            </a:endParaRPr>
          </a:p>
          <a:p>
            <a:pPr marL="171450" indent="-171450" eaLnBrk="0" hangingPunct="0">
              <a:buFont typeface="Arial" panose="020B0604020202020204" pitchFamily="34" charset="0"/>
              <a:buChar char="•"/>
            </a:pPr>
            <a:r>
              <a:rPr lang="nb-NO" altLang="nb-NO" sz="1200" b="1" dirty="0" smtClean="0">
                <a:solidFill>
                  <a:schemeClr val="bg1"/>
                </a:solidFill>
                <a:latin typeface="Verdana" pitchFamily="34" charset="0"/>
                <a:ea typeface="Verdana" pitchFamily="34" charset="0"/>
                <a:cs typeface="Verdana" pitchFamily="34" charset="0"/>
              </a:rPr>
              <a:t>Spillerne </a:t>
            </a:r>
            <a:r>
              <a:rPr lang="nb-NO" altLang="nb-NO" sz="1200" b="1" dirty="0" smtClean="0">
                <a:solidFill>
                  <a:schemeClr val="bg1"/>
                </a:solidFill>
                <a:latin typeface="Verdana" pitchFamily="34" charset="0"/>
                <a:ea typeface="Verdana" pitchFamily="34" charset="0"/>
                <a:cs typeface="Verdana" pitchFamily="34" charset="0"/>
              </a:rPr>
              <a:t>skal ta sine egne </a:t>
            </a:r>
            <a:r>
              <a:rPr lang="nb-NO" altLang="nb-NO" sz="1200" b="1" dirty="0" smtClean="0">
                <a:solidFill>
                  <a:schemeClr val="bg1"/>
                </a:solidFill>
                <a:latin typeface="Verdana" pitchFamily="34" charset="0"/>
                <a:ea typeface="Verdana" pitchFamily="34" charset="0"/>
                <a:cs typeface="Verdana" pitchFamily="34" charset="0"/>
              </a:rPr>
              <a:t>valg</a:t>
            </a:r>
          </a:p>
          <a:p>
            <a:pPr marL="171450" indent="-171450" eaLnBrk="0" hangingPunct="0">
              <a:buFont typeface="Arial" panose="020B0604020202020204" pitchFamily="34" charset="0"/>
              <a:buChar char="•"/>
            </a:pPr>
            <a:r>
              <a:rPr lang="nb-NO" altLang="nb-NO" sz="1200" b="1" dirty="0" smtClean="0">
                <a:solidFill>
                  <a:schemeClr val="bg1"/>
                </a:solidFill>
                <a:latin typeface="Verdana" pitchFamily="34" charset="0"/>
                <a:ea typeface="Verdana" pitchFamily="34" charset="0"/>
                <a:cs typeface="Verdana" pitchFamily="34" charset="0"/>
              </a:rPr>
              <a:t>Lik </a:t>
            </a:r>
            <a:r>
              <a:rPr lang="nb-NO" altLang="nb-NO" sz="1200" b="1" dirty="0" smtClean="0">
                <a:solidFill>
                  <a:schemeClr val="bg1"/>
                </a:solidFill>
                <a:latin typeface="Verdana" pitchFamily="34" charset="0"/>
                <a:ea typeface="Verdana" pitchFamily="34" charset="0"/>
                <a:cs typeface="Verdana" pitchFamily="34" charset="0"/>
              </a:rPr>
              <a:t>spilletid på </a:t>
            </a:r>
            <a:r>
              <a:rPr lang="nb-NO" altLang="nb-NO" sz="1200" b="1" dirty="0" smtClean="0">
                <a:solidFill>
                  <a:schemeClr val="bg1"/>
                </a:solidFill>
                <a:latin typeface="Verdana" pitchFamily="34" charset="0"/>
                <a:ea typeface="Verdana" pitchFamily="34" charset="0"/>
                <a:cs typeface="Verdana" pitchFamily="34" charset="0"/>
              </a:rPr>
              <a:t>alle</a:t>
            </a:r>
          </a:p>
          <a:p>
            <a:pPr marL="171450" indent="-171450" eaLnBrk="0" hangingPunct="0">
              <a:buFont typeface="Arial" panose="020B0604020202020204" pitchFamily="34" charset="0"/>
              <a:buChar char="•"/>
            </a:pPr>
            <a:r>
              <a:rPr lang="nb-NO" altLang="nb-NO" sz="1200" b="1" dirty="0" smtClean="0">
                <a:solidFill>
                  <a:schemeClr val="bg1"/>
                </a:solidFill>
                <a:latin typeface="Verdana" pitchFamily="34" charset="0"/>
                <a:ea typeface="Verdana" pitchFamily="34" charset="0"/>
                <a:cs typeface="Verdana" pitchFamily="34" charset="0"/>
              </a:rPr>
              <a:t>Keepere </a:t>
            </a:r>
            <a:r>
              <a:rPr lang="nb-NO" altLang="nb-NO" sz="1200" b="1" dirty="0" smtClean="0">
                <a:solidFill>
                  <a:schemeClr val="bg1"/>
                </a:solidFill>
                <a:latin typeface="Verdana" pitchFamily="34" charset="0"/>
                <a:ea typeface="Verdana" pitchFamily="34" charset="0"/>
                <a:cs typeface="Verdana" pitchFamily="34" charset="0"/>
              </a:rPr>
              <a:t>setter i gang langs bakken</a:t>
            </a:r>
            <a:endParaRPr lang="nb-NO" altLang="nb-NO" sz="1200" dirty="0">
              <a:solidFill>
                <a:schemeClr val="bg1"/>
              </a:solidFill>
              <a:latin typeface="Verdana" pitchFamily="34" charset="0"/>
              <a:ea typeface="Verdana" pitchFamily="34" charset="0"/>
              <a:cs typeface="Verdana" pitchFamily="34" charset="0"/>
            </a:endParaRPr>
          </a:p>
        </p:txBody>
      </p:sp>
      <p:sp>
        <p:nvSpPr>
          <p:cNvPr id="10" name="Rectangle 3"/>
          <p:cNvSpPr txBox="1">
            <a:spLocks noChangeArrowheads="1"/>
          </p:cNvSpPr>
          <p:nvPr/>
        </p:nvSpPr>
        <p:spPr bwMode="auto">
          <a:xfrm>
            <a:off x="4572000" y="2199664"/>
            <a:ext cx="4068000" cy="3240000"/>
          </a:xfrm>
          <a:prstGeom prst="rect">
            <a:avLst/>
          </a:prstGeom>
          <a:solidFill>
            <a:srgbClr val="000560"/>
          </a:solidFill>
          <a:ln w="38100">
            <a:solidFill>
              <a:srgbClr val="00206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nb-NO" altLang="nb-NO" sz="1200" b="1" i="0" u="none" strike="noStrike" kern="1200" cap="none" spc="0" normalizeH="0" baseline="0" noProof="0" dirty="0" smtClean="0">
                <a:ln>
                  <a:noFill/>
                </a:ln>
                <a:solidFill>
                  <a:schemeClr val="bg1"/>
                </a:solidFill>
                <a:effectLst/>
                <a:uLnTx/>
                <a:uFillTx/>
                <a:latin typeface="Verdana" pitchFamily="34" charset="0"/>
                <a:ea typeface="Verdana" pitchFamily="34" charset="0"/>
                <a:cs typeface="Verdana" pitchFamily="34" charset="0"/>
              </a:rPr>
              <a:t>Pedagogikk:</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nb-NO" altLang="nb-NO" sz="1200" b="0" i="0" u="none" strike="noStrike" kern="1200" cap="none" spc="0" normalizeH="0" baseline="0" noProof="0" dirty="0" smtClean="0">
                <a:ln>
                  <a:noFill/>
                </a:ln>
                <a:solidFill>
                  <a:schemeClr val="bg1"/>
                </a:solidFill>
                <a:effectLst/>
                <a:uLnTx/>
                <a:uFillTx/>
                <a:latin typeface="Verdana" pitchFamily="34" charset="0"/>
                <a:ea typeface="Verdana" pitchFamily="34" charset="0"/>
                <a:cs typeface="Verdana" pitchFamily="34" charset="0"/>
              </a:rPr>
              <a:t>Alle skal oppleve mestring.</a:t>
            </a:r>
            <a:br>
              <a:rPr kumimoji="0" lang="nb-NO" altLang="nb-NO" sz="1200" b="0" i="0" u="none" strike="noStrike" kern="1200" cap="none" spc="0" normalizeH="0" baseline="0" noProof="0" dirty="0" smtClean="0">
                <a:ln>
                  <a:noFill/>
                </a:ln>
                <a:solidFill>
                  <a:schemeClr val="bg1"/>
                </a:solidFill>
                <a:effectLst/>
                <a:uLnTx/>
                <a:uFillTx/>
                <a:latin typeface="Verdana" pitchFamily="34" charset="0"/>
                <a:ea typeface="Verdana" pitchFamily="34" charset="0"/>
                <a:cs typeface="Verdana" pitchFamily="34" charset="0"/>
              </a:rPr>
            </a:br>
            <a:r>
              <a:rPr kumimoji="0" lang="nb-NO" altLang="nb-NO" sz="1200" b="0" i="0" u="none" strike="noStrike" kern="1200" cap="none" spc="0" normalizeH="0" baseline="0" noProof="0" dirty="0" smtClean="0">
                <a:ln>
                  <a:noFill/>
                </a:ln>
                <a:solidFill>
                  <a:schemeClr val="bg1"/>
                </a:solidFill>
                <a:effectLst/>
                <a:uLnTx/>
                <a:uFillTx/>
                <a:latin typeface="Verdana" pitchFamily="34" charset="0"/>
                <a:ea typeface="Verdana" pitchFamily="34" charset="0"/>
                <a:cs typeface="Verdana" pitchFamily="34" charset="0"/>
              </a:rPr>
              <a:t>Sørg</a:t>
            </a:r>
            <a:r>
              <a:rPr kumimoji="0" lang="nb-NO" altLang="nb-NO" sz="1200" b="0" i="0" u="none" strike="noStrike" kern="1200" cap="none" spc="0" normalizeH="0" noProof="0" dirty="0" smtClean="0">
                <a:ln>
                  <a:noFill/>
                </a:ln>
                <a:solidFill>
                  <a:schemeClr val="bg1"/>
                </a:solidFill>
                <a:effectLst/>
                <a:uLnTx/>
                <a:uFillTx/>
                <a:latin typeface="Verdana" pitchFamily="34" charset="0"/>
                <a:ea typeface="Verdana" pitchFamily="34" charset="0"/>
                <a:cs typeface="Verdana" pitchFamily="34" charset="0"/>
              </a:rPr>
              <a:t> for at alle barna føler seg sett og verdsatt.</a:t>
            </a:r>
            <a:br>
              <a:rPr kumimoji="0" lang="nb-NO" altLang="nb-NO" sz="1200" b="0" i="0" u="none" strike="noStrike" kern="1200" cap="none" spc="0" normalizeH="0" noProof="0" dirty="0" smtClean="0">
                <a:ln>
                  <a:noFill/>
                </a:ln>
                <a:solidFill>
                  <a:schemeClr val="bg1"/>
                </a:solidFill>
                <a:effectLst/>
                <a:uLnTx/>
                <a:uFillTx/>
                <a:latin typeface="Verdana" pitchFamily="34" charset="0"/>
                <a:ea typeface="Verdana" pitchFamily="34" charset="0"/>
                <a:cs typeface="Verdana" pitchFamily="34" charset="0"/>
              </a:rPr>
            </a:br>
            <a:r>
              <a:rPr kumimoji="0" lang="nb-NO" altLang="nb-NO" sz="1200" b="0" i="0" u="none" strike="noStrike" kern="1200" cap="none" spc="0" normalizeH="0" noProof="0" dirty="0" smtClean="0">
                <a:ln>
                  <a:noFill/>
                </a:ln>
                <a:solidFill>
                  <a:schemeClr val="bg1"/>
                </a:solidFill>
                <a:effectLst/>
                <a:uLnTx/>
                <a:uFillTx/>
                <a:latin typeface="Verdana" pitchFamily="34" charset="0"/>
                <a:ea typeface="Verdana" pitchFamily="34" charset="0"/>
                <a:cs typeface="Verdana" pitchFamily="34" charset="0"/>
              </a:rPr>
              <a:t>Vær tydelig og instruerende i informasjonen du gir.</a:t>
            </a:r>
            <a:endParaRPr kumimoji="0" lang="nb-NO" altLang="nb-NO" sz="1200" b="0" i="0" u="none" strike="noStrike" kern="1200" cap="none" spc="0" normalizeH="0" baseline="0" noProof="0" dirty="0" smtClean="0">
              <a:ln>
                <a:noFill/>
              </a:ln>
              <a:solidFill>
                <a:schemeClr val="bg1"/>
              </a:solidFill>
              <a:effectLst/>
              <a:uLnTx/>
              <a:uFillTx/>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nb-NO" altLang="nb-NO" sz="1200" u="sng" dirty="0" smtClean="0">
                <a:solidFill>
                  <a:schemeClr val="bg1"/>
                </a:solidFill>
                <a:latin typeface="Verdana" pitchFamily="34" charset="0"/>
                <a:ea typeface="Verdana" pitchFamily="34" charset="0"/>
                <a:cs typeface="Verdana" pitchFamily="34" charset="0"/>
              </a:rPr>
              <a:t>Al</a:t>
            </a:r>
            <a:r>
              <a:rPr kumimoji="0" lang="nb-NO" altLang="nb-NO" sz="1200" b="0" i="0" u="sng" strike="noStrike" kern="1200" cap="none" spc="0" normalizeH="0" baseline="0" noProof="0" dirty="0" smtClean="0">
                <a:ln>
                  <a:noFill/>
                </a:ln>
                <a:solidFill>
                  <a:schemeClr val="bg1"/>
                </a:solidFill>
                <a:effectLst/>
                <a:uLnTx/>
                <a:uFillTx/>
                <a:latin typeface="Verdana" pitchFamily="34" charset="0"/>
                <a:ea typeface="Verdana" pitchFamily="34" charset="0"/>
                <a:cs typeface="Verdana" pitchFamily="34" charset="0"/>
              </a:rPr>
              <a:t>le barna</a:t>
            </a:r>
            <a:r>
              <a:rPr kumimoji="0" lang="nb-NO" altLang="nb-NO" sz="1200" b="0" i="0" u="none" strike="noStrike" kern="1200" cap="none" spc="0" normalizeH="0" baseline="0" noProof="0" dirty="0" smtClean="0">
                <a:ln>
                  <a:noFill/>
                </a:ln>
                <a:solidFill>
                  <a:schemeClr val="bg1"/>
                </a:solidFill>
                <a:effectLst/>
                <a:uLnTx/>
                <a:uFillTx/>
                <a:latin typeface="Verdana" pitchFamily="34" charset="0"/>
                <a:ea typeface="Verdana" pitchFamily="34" charset="0"/>
                <a:cs typeface="Verdana" pitchFamily="34" charset="0"/>
              </a:rPr>
              <a:t> skal glede seg til neste gang!</a:t>
            </a:r>
            <a:br>
              <a:rPr kumimoji="0" lang="nb-NO" altLang="nb-NO" sz="1200" b="0" i="0" u="none" strike="noStrike" kern="1200" cap="none" spc="0" normalizeH="0" baseline="0" noProof="0" dirty="0" smtClean="0">
                <a:ln>
                  <a:noFill/>
                </a:ln>
                <a:solidFill>
                  <a:schemeClr val="bg1"/>
                </a:solidFill>
                <a:effectLst/>
                <a:uLnTx/>
                <a:uFillTx/>
                <a:latin typeface="Verdana" pitchFamily="34" charset="0"/>
                <a:ea typeface="Verdana" pitchFamily="34" charset="0"/>
                <a:cs typeface="Verdana" pitchFamily="34" charset="0"/>
              </a:rPr>
            </a:br>
            <a:r>
              <a:rPr kumimoji="0" lang="nb-NO" altLang="nb-NO" sz="1200" b="0" i="0" u="none" strike="noStrike" kern="1200" cap="none" spc="0" normalizeH="0" baseline="0" noProof="0" dirty="0" smtClean="0">
                <a:ln>
                  <a:noFill/>
                </a:ln>
                <a:solidFill>
                  <a:schemeClr val="bg1"/>
                </a:solidFill>
                <a:effectLst/>
                <a:uLnTx/>
                <a:uFillTx/>
                <a:latin typeface="Verdana" pitchFamily="34" charset="0"/>
                <a:ea typeface="Verdana" pitchFamily="34" charset="0"/>
                <a:cs typeface="Verdana" pitchFamily="34" charset="0"/>
              </a:rPr>
              <a:t> </a:t>
            </a:r>
            <a:endParaRPr kumimoji="0" lang="nb-NO" altLang="nb-NO" sz="1200" b="1" i="0" u="none" strike="noStrike" kern="1200" cap="none" spc="0" normalizeH="0" baseline="0" noProof="0" dirty="0" smtClean="0">
              <a:ln>
                <a:noFill/>
              </a:ln>
              <a:solidFill>
                <a:schemeClr val="bg1"/>
              </a:solidFill>
              <a:effectLst/>
              <a:uLnTx/>
              <a:uFillTx/>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nb-NO" altLang="nb-NO" sz="1200" b="1" i="0" u="none" strike="noStrike" kern="1200" cap="none" spc="0" normalizeH="0" baseline="0" noProof="0" dirty="0" smtClean="0">
                <a:ln>
                  <a:noFill/>
                </a:ln>
                <a:solidFill>
                  <a:schemeClr val="bg1"/>
                </a:solidFill>
                <a:effectLst/>
                <a:uLnTx/>
                <a:uFillTx/>
                <a:latin typeface="Verdana" pitchFamily="34" charset="0"/>
                <a:ea typeface="Verdana" pitchFamily="34" charset="0"/>
                <a:cs typeface="Verdana" pitchFamily="34" charset="0"/>
              </a:rPr>
              <a:t>Trenertips:</a:t>
            </a:r>
          </a:p>
          <a:p>
            <a:pPr marR="0" lvl="0" algn="l" defTabSz="914400" rtl="0" eaLnBrk="0" fontAlgn="base" latinLnBrk="0" hangingPunct="0">
              <a:lnSpc>
                <a:spcPct val="100000"/>
              </a:lnSpc>
              <a:spcBef>
                <a:spcPct val="0"/>
              </a:spcBef>
              <a:spcAft>
                <a:spcPct val="0"/>
              </a:spcAft>
              <a:buClrTx/>
              <a:buSzTx/>
              <a:tabLst/>
              <a:defRPr/>
            </a:pPr>
            <a:r>
              <a:rPr kumimoji="0" lang="nb-NO" altLang="nb-NO" sz="1200" b="0" i="0" u="none" strike="noStrike" kern="1200" cap="none" spc="0" normalizeH="0" baseline="0" noProof="0" dirty="0" smtClean="0">
                <a:ln>
                  <a:noFill/>
                </a:ln>
                <a:solidFill>
                  <a:schemeClr val="bg1"/>
                </a:solidFill>
                <a:effectLst/>
                <a:uLnTx/>
                <a:uFillTx/>
                <a:latin typeface="Verdana" pitchFamily="34" charset="0"/>
                <a:ea typeface="Verdana" pitchFamily="34" charset="0"/>
                <a:cs typeface="Verdana" pitchFamily="34" charset="0"/>
              </a:rPr>
              <a:t>Bestem deg for et tema for </a:t>
            </a:r>
            <a:r>
              <a:rPr kumimoji="0" lang="nb-NO" altLang="nb-NO" sz="1200" b="0" i="0" u="none" strike="noStrike" kern="1200" cap="none" spc="0" normalizeH="0" baseline="0" noProof="0" dirty="0" smtClean="0">
                <a:ln>
                  <a:noFill/>
                </a:ln>
                <a:solidFill>
                  <a:schemeClr val="bg1"/>
                </a:solidFill>
                <a:effectLst/>
                <a:uLnTx/>
                <a:uFillTx/>
                <a:latin typeface="Verdana" pitchFamily="34" charset="0"/>
                <a:ea typeface="Verdana" pitchFamily="34" charset="0"/>
                <a:cs typeface="Verdana" pitchFamily="34" charset="0"/>
              </a:rPr>
              <a:t>treningen/uken.</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b-NO" altLang="nb-NO" sz="1200" b="0" i="0" u="none" strike="noStrike" kern="1200" cap="none" spc="0" normalizeH="0" baseline="0" noProof="0" dirty="0" smtClean="0">
                <a:ln>
                  <a:noFill/>
                </a:ln>
                <a:solidFill>
                  <a:schemeClr val="bg1"/>
                </a:solidFill>
                <a:effectLst/>
                <a:uLnTx/>
                <a:uFillTx/>
                <a:latin typeface="Verdana" pitchFamily="34" charset="0"/>
                <a:ea typeface="Verdana" pitchFamily="34" charset="0"/>
                <a:cs typeface="Verdana" pitchFamily="34" charset="0"/>
              </a:rPr>
              <a:t>Øvelsene </a:t>
            </a:r>
            <a:r>
              <a:rPr kumimoji="0" lang="nb-NO" altLang="nb-NO" sz="1200" b="0" i="0" u="none" strike="noStrike" kern="1200" cap="none" spc="0" normalizeH="0" baseline="0" noProof="0" dirty="0" smtClean="0">
                <a:ln>
                  <a:noFill/>
                </a:ln>
                <a:solidFill>
                  <a:schemeClr val="bg1"/>
                </a:solidFill>
                <a:effectLst/>
                <a:uLnTx/>
                <a:uFillTx/>
                <a:latin typeface="Verdana" pitchFamily="34" charset="0"/>
                <a:ea typeface="Verdana" pitchFamily="34" charset="0"/>
                <a:cs typeface="Verdana" pitchFamily="34" charset="0"/>
              </a:rPr>
              <a:t>du bruker, de bruker du for å få frem temaet for økta. </a:t>
            </a:r>
            <a:endParaRPr kumimoji="0" lang="nb-NO" altLang="nb-NO" sz="1200" b="0" i="0" u="none" strike="noStrike" kern="1200" cap="none" spc="0" normalizeH="0" baseline="0" noProof="0" dirty="0" smtClean="0">
              <a:ln>
                <a:noFill/>
              </a:ln>
              <a:solidFill>
                <a:schemeClr val="bg1"/>
              </a:solidFill>
              <a:effectLst/>
              <a:uLnTx/>
              <a:uFillTx/>
              <a:latin typeface="Verdana" pitchFamily="34" charset="0"/>
              <a:ea typeface="Verdana" pitchFamily="34" charset="0"/>
              <a:cs typeface="Verdana"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b-NO" altLang="nb-NO" sz="1200" b="0" i="0" u="none" strike="noStrike" kern="1200" cap="none" spc="0" normalizeH="0" baseline="0" noProof="0" dirty="0" smtClean="0">
                <a:ln>
                  <a:noFill/>
                </a:ln>
                <a:solidFill>
                  <a:schemeClr val="bg1"/>
                </a:solidFill>
                <a:effectLst/>
                <a:uLnTx/>
                <a:uFillTx/>
                <a:latin typeface="Verdana" pitchFamily="34" charset="0"/>
                <a:ea typeface="Verdana" pitchFamily="34" charset="0"/>
                <a:cs typeface="Verdana" pitchFamily="34" charset="0"/>
              </a:rPr>
              <a:t>Sett </a:t>
            </a:r>
            <a:r>
              <a:rPr kumimoji="0" lang="nb-NO" altLang="nb-NO" sz="1200" b="0" i="0" u="none" strike="noStrike" kern="1200" cap="none" spc="0" normalizeH="0" baseline="0" noProof="0" dirty="0" smtClean="0">
                <a:ln>
                  <a:noFill/>
                </a:ln>
                <a:solidFill>
                  <a:schemeClr val="bg1"/>
                </a:solidFill>
                <a:effectLst/>
                <a:uLnTx/>
                <a:uFillTx/>
                <a:latin typeface="Verdana" pitchFamily="34" charset="0"/>
                <a:ea typeface="Verdana" pitchFamily="34" charset="0"/>
                <a:cs typeface="Verdana" pitchFamily="34" charset="0"/>
              </a:rPr>
              <a:t>opp kjeglene før barna samles, og ha neste øvelse </a:t>
            </a:r>
            <a:r>
              <a:rPr kumimoji="0" lang="nb-NO" altLang="nb-NO" sz="1200" b="0" i="0" u="none" strike="noStrike" kern="1200" cap="none" spc="0" normalizeH="0" baseline="0" noProof="0" dirty="0" smtClean="0">
                <a:ln>
                  <a:noFill/>
                </a:ln>
                <a:solidFill>
                  <a:schemeClr val="bg1"/>
                </a:solidFill>
                <a:effectLst/>
                <a:uLnTx/>
                <a:uFillTx/>
                <a:latin typeface="Verdana" pitchFamily="34" charset="0"/>
                <a:ea typeface="Verdana" pitchFamily="34" charset="0"/>
                <a:cs typeface="Verdana" pitchFamily="34" charset="0"/>
              </a:rPr>
              <a:t>klar.</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nb-NO" altLang="nb-NO" sz="1200" dirty="0" smtClean="0">
                <a:solidFill>
                  <a:schemeClr val="bg1"/>
                </a:solidFill>
                <a:latin typeface="Verdana" pitchFamily="34" charset="0"/>
                <a:ea typeface="Verdana" pitchFamily="34" charset="0"/>
                <a:cs typeface="Verdana" pitchFamily="34" charset="0"/>
              </a:rPr>
              <a:t>Korte </a:t>
            </a:r>
            <a:r>
              <a:rPr lang="nb-NO" altLang="nb-NO" sz="1200" dirty="0" smtClean="0">
                <a:solidFill>
                  <a:schemeClr val="bg1"/>
                </a:solidFill>
                <a:latin typeface="Verdana" pitchFamily="34" charset="0"/>
                <a:ea typeface="Verdana" pitchFamily="34" charset="0"/>
                <a:cs typeface="Verdana" pitchFamily="34" charset="0"/>
              </a:rPr>
              <a:t>pauser</a:t>
            </a:r>
            <a:endParaRPr kumimoji="0" lang="nb-NO" altLang="nb-NO" sz="1200" b="0" i="0" u="none" strike="noStrike" kern="1200" cap="none" spc="0" normalizeH="0" baseline="0" noProof="0" dirty="0" smtClean="0">
              <a:ln>
                <a:noFill/>
              </a:ln>
              <a:solidFill>
                <a:schemeClr val="bg1"/>
              </a:solidFill>
              <a:effectLst/>
              <a:uLnTx/>
              <a:uFillTx/>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nb-NO" altLang="nb-NO" sz="1200" b="1" i="0" u="none" strike="noStrike" kern="1200" cap="none" spc="0" normalizeH="0" baseline="0" noProof="0" dirty="0" smtClean="0">
              <a:ln>
                <a:noFill/>
              </a:ln>
              <a:solidFill>
                <a:schemeClr val="bg1"/>
              </a:solidFill>
              <a:effectLst/>
              <a:uLnTx/>
              <a:uFillTx/>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nb-NO" altLang="nb-NO" sz="1200" b="1" i="0" u="none" strike="noStrike" kern="1200" cap="none" spc="0" normalizeH="0" baseline="0" noProof="0" dirty="0" smtClean="0">
                <a:ln>
                  <a:noFill/>
                </a:ln>
                <a:solidFill>
                  <a:schemeClr val="bg1"/>
                </a:solidFill>
                <a:effectLst/>
                <a:uLnTx/>
                <a:uFillTx/>
                <a:latin typeface="Verdana" pitchFamily="34" charset="0"/>
                <a:ea typeface="Verdana" pitchFamily="34" charset="0"/>
                <a:cs typeface="Verdana" pitchFamily="34" charset="0"/>
              </a:rPr>
              <a:t>Disiplin:</a:t>
            </a: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nb-NO" altLang="nb-NO" sz="1200" b="0" i="0" u="none" strike="noStrike" kern="1200" cap="none" spc="0" normalizeH="0" baseline="0" noProof="0" dirty="0" smtClean="0">
                <a:ln>
                  <a:noFill/>
                </a:ln>
                <a:solidFill>
                  <a:schemeClr val="bg1"/>
                </a:solidFill>
                <a:effectLst/>
                <a:uLnTx/>
                <a:uFillTx/>
                <a:latin typeface="Verdana" pitchFamily="34" charset="0"/>
                <a:ea typeface="Verdana" pitchFamily="34" charset="0"/>
                <a:cs typeface="Verdana" pitchFamily="34" charset="0"/>
              </a:rPr>
              <a:t>Innfør NIFs barneregler i gruppa.</a:t>
            </a:r>
          </a:p>
        </p:txBody>
      </p:sp>
      <p:sp>
        <p:nvSpPr>
          <p:cNvPr id="6149" name="Rectangle 5"/>
          <p:cNvSpPr>
            <a:spLocks noChangeArrowheads="1"/>
          </p:cNvSpPr>
          <p:nvPr/>
        </p:nvSpPr>
        <p:spPr bwMode="auto">
          <a:xfrm>
            <a:off x="609600" y="1115164"/>
            <a:ext cx="8026400" cy="456840"/>
          </a:xfrm>
          <a:prstGeom prst="rect">
            <a:avLst/>
          </a:prstGeom>
          <a:noFill/>
          <a:ln w="28575">
            <a:solidFill>
              <a:schemeClr val="tx1"/>
            </a:solidFill>
            <a:miter lim="800000"/>
            <a:headEnd/>
            <a:tailEnd/>
          </a:ln>
          <a:effectLst/>
        </p:spPr>
        <p:txBody>
          <a:bodyPr/>
          <a:lstStyle/>
          <a:p>
            <a:pPr eaLnBrk="0" hangingPunct="0"/>
            <a:r>
              <a:rPr lang="nb-NO" altLang="nb-NO" sz="1200" dirty="0" smtClean="0">
                <a:latin typeface="Verdana" pitchFamily="34" charset="0"/>
                <a:ea typeface="Verdana" pitchFamily="34" charset="0"/>
                <a:cs typeface="Verdana" pitchFamily="34" charset="0"/>
              </a:rPr>
              <a:t>Velkommen til siste året med syverfotball! Vi ønsker ledere som kan organisere og strukturere en optimal treningshverdag på en pedagogisk optimal måte!</a:t>
            </a:r>
          </a:p>
        </p:txBody>
      </p:sp>
      <p:sp>
        <p:nvSpPr>
          <p:cNvPr id="6177" name="Rectangle 33"/>
          <p:cNvSpPr>
            <a:spLocks noChangeArrowheads="1"/>
          </p:cNvSpPr>
          <p:nvPr/>
        </p:nvSpPr>
        <p:spPr bwMode="auto">
          <a:xfrm>
            <a:off x="609600" y="1572364"/>
            <a:ext cx="8026400" cy="600100"/>
          </a:xfrm>
          <a:prstGeom prst="rect">
            <a:avLst/>
          </a:prstGeom>
          <a:noFill/>
          <a:ln w="28575">
            <a:solidFill>
              <a:schemeClr val="tx1"/>
            </a:solidFill>
            <a:miter lim="800000"/>
            <a:headEnd/>
            <a:tailEnd/>
          </a:ln>
          <a:effectLst/>
        </p:spPr>
        <p:txBody>
          <a:bodyPr/>
          <a:lstStyle/>
          <a:p>
            <a:pPr eaLnBrk="0" hangingPunct="0"/>
            <a:r>
              <a:rPr lang="nb-NO" altLang="nb-NO" sz="1200" b="1" dirty="0">
                <a:latin typeface="Verdana" pitchFamily="34" charset="0"/>
                <a:ea typeface="Verdana" pitchFamily="34" charset="0"/>
                <a:cs typeface="Verdana" pitchFamily="34" charset="0"/>
              </a:rPr>
              <a:t>O</a:t>
            </a:r>
            <a:r>
              <a:rPr lang="nb-NO" altLang="nb-NO" sz="1200" b="1" dirty="0" smtClean="0">
                <a:latin typeface="Verdana" pitchFamily="34" charset="0"/>
                <a:ea typeface="Verdana" pitchFamily="34" charset="0"/>
                <a:cs typeface="Verdana" pitchFamily="34" charset="0"/>
              </a:rPr>
              <a:t>rganisering:</a:t>
            </a:r>
            <a:r>
              <a:rPr lang="nb-NO" altLang="nb-NO" sz="1200" dirty="0" smtClean="0">
                <a:latin typeface="Verdana" pitchFamily="34" charset="0"/>
                <a:ea typeface="Verdana" pitchFamily="34" charset="0"/>
                <a:cs typeface="Verdana" pitchFamily="34" charset="0"/>
              </a:rPr>
              <a:t> Aktiviteten skal fortsatt ha hovedfokus på det individuelle, men det relasjonelle og strukturelle skal få enda en litt større del av kaka enn den fikk året før.</a:t>
            </a:r>
            <a:br>
              <a:rPr lang="nb-NO" altLang="nb-NO" sz="1200" dirty="0" smtClean="0">
                <a:latin typeface="Verdana" pitchFamily="34" charset="0"/>
                <a:ea typeface="Verdana" pitchFamily="34" charset="0"/>
                <a:cs typeface="Verdana" pitchFamily="34" charset="0"/>
              </a:rPr>
            </a:br>
            <a:r>
              <a:rPr lang="nb-NO" altLang="nb-NO" sz="1200" dirty="0" smtClean="0">
                <a:latin typeface="Verdana" pitchFamily="34" charset="0"/>
                <a:ea typeface="Verdana" pitchFamily="34" charset="0"/>
                <a:cs typeface="Verdana" pitchFamily="34" charset="0"/>
              </a:rPr>
              <a:t>Årskullet trener sammen, og differensiering bør forekomme, men ikke ha «faste grupper».</a:t>
            </a:r>
            <a:br>
              <a:rPr lang="nb-NO" altLang="nb-NO" sz="1200" dirty="0" smtClean="0">
                <a:latin typeface="Verdana" pitchFamily="34" charset="0"/>
                <a:ea typeface="Verdana" pitchFamily="34" charset="0"/>
                <a:cs typeface="Verdana" pitchFamily="34" charset="0"/>
              </a:rPr>
            </a:br>
            <a:endParaRPr lang="nb-NO" altLang="nb-NO" sz="1200" b="1" dirty="0">
              <a:latin typeface="Verdana" pitchFamily="34" charset="0"/>
              <a:ea typeface="Verdana" pitchFamily="34" charset="0"/>
              <a:cs typeface="Verdana" pitchFamily="34" charset="0"/>
            </a:endParaRPr>
          </a:p>
        </p:txBody>
      </p:sp>
      <p:sp>
        <p:nvSpPr>
          <p:cNvPr id="19" name="Rectangle 2"/>
          <p:cNvSpPr txBox="1">
            <a:spLocks noChangeArrowheads="1"/>
          </p:cNvSpPr>
          <p:nvPr/>
        </p:nvSpPr>
        <p:spPr bwMode="auto">
          <a:xfrm>
            <a:off x="1547664" y="116632"/>
            <a:ext cx="6400800" cy="792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nb-NO" altLang="nb-NO" sz="1800" b="1" i="0" u="none" strike="noStrike" kern="1200" cap="none" spc="0" normalizeH="0" baseline="0" noProof="0" dirty="0" smtClean="0">
                <a:ln>
                  <a:noFill/>
                </a:ln>
                <a:solidFill>
                  <a:schemeClr val="tx1"/>
                </a:solidFill>
                <a:effectLst/>
                <a:uLnTx/>
                <a:uFillTx/>
                <a:latin typeface="Verdana" pitchFamily="34" charset="0"/>
                <a:ea typeface="Verdana" pitchFamily="34" charset="0"/>
                <a:cs typeface="Verdana" pitchFamily="34" charset="0"/>
              </a:rPr>
              <a:t>Hasle-Løren IL Fotball 12-åringer</a:t>
            </a:r>
            <a:br>
              <a:rPr kumimoji="0" lang="nb-NO" altLang="nb-NO" sz="1800" b="1" i="0" u="none" strike="noStrike" kern="1200" cap="none" spc="0" normalizeH="0" baseline="0" noProof="0" dirty="0" smtClean="0">
                <a:ln>
                  <a:noFill/>
                </a:ln>
                <a:solidFill>
                  <a:schemeClr val="tx1"/>
                </a:solidFill>
                <a:effectLst/>
                <a:uLnTx/>
                <a:uFillTx/>
                <a:latin typeface="Verdana" pitchFamily="34" charset="0"/>
                <a:ea typeface="Verdana" pitchFamily="34" charset="0"/>
                <a:cs typeface="Verdana" pitchFamily="34" charset="0"/>
              </a:rPr>
            </a:br>
            <a:r>
              <a:rPr lang="nb-NO" altLang="nb-NO" b="1" dirty="0" smtClean="0">
                <a:latin typeface="Verdana" pitchFamily="34" charset="0"/>
                <a:ea typeface="Verdana" pitchFamily="34" charset="0"/>
                <a:cs typeface="Verdana" pitchFamily="34" charset="0"/>
              </a:rPr>
              <a:t>Laget og meg</a:t>
            </a:r>
            <a:endParaRPr kumimoji="0" lang="nb-NO" altLang="nb-NO" sz="1800" b="1" i="0" u="none" strike="noStrike" kern="1200" cap="none" spc="0" normalizeH="0" baseline="0" noProof="0" dirty="0" smtClean="0">
              <a:ln>
                <a:noFill/>
              </a:ln>
              <a:solidFill>
                <a:schemeClr val="tx1"/>
              </a:solidFill>
              <a:effectLst/>
              <a:uLnTx/>
              <a:uFillTx/>
              <a:latin typeface="Verdana" pitchFamily="34" charset="0"/>
              <a:ea typeface="Verdana" pitchFamily="34" charset="0"/>
              <a:cs typeface="Verdana" pitchFamily="34" charset="0"/>
            </a:endParaRPr>
          </a:p>
        </p:txBody>
      </p:sp>
      <p:graphicFrame>
        <p:nvGraphicFramePr>
          <p:cNvPr id="22" name="Tabell 21"/>
          <p:cNvGraphicFramePr>
            <a:graphicFrameLocks noGrp="1"/>
          </p:cNvGraphicFramePr>
          <p:nvPr>
            <p:extLst>
              <p:ext uri="{D42A27DB-BD31-4B8C-83A1-F6EECF244321}">
                <p14:modId xmlns:p14="http://schemas.microsoft.com/office/powerpoint/2010/main" val="1297681209"/>
              </p:ext>
            </p:extLst>
          </p:nvPr>
        </p:nvGraphicFramePr>
        <p:xfrm>
          <a:off x="611560" y="5484832"/>
          <a:ext cx="8064896" cy="1112520"/>
        </p:xfrm>
        <a:graphic>
          <a:graphicData uri="http://schemas.openxmlformats.org/drawingml/2006/table">
            <a:tbl>
              <a:tblPr firstRow="1" bandRow="1">
                <a:tableStyleId>{5C22544A-7EE6-4342-B048-85BDC9FD1C3A}</a:tableStyleId>
              </a:tblPr>
              <a:tblGrid>
                <a:gridCol w="8064896"/>
              </a:tblGrid>
              <a:tr h="370840">
                <a:tc>
                  <a:txBody>
                    <a:bodyPr/>
                    <a:lstStyle/>
                    <a:p>
                      <a:pPr algn="ctr"/>
                      <a:r>
                        <a:rPr lang="nb-NO" sz="1600" dirty="0" smtClean="0">
                          <a:solidFill>
                            <a:schemeClr val="tx1"/>
                          </a:solidFill>
                          <a:latin typeface="Verdana" pitchFamily="34" charset="0"/>
                          <a:ea typeface="Verdana" pitchFamily="34" charset="0"/>
                          <a:cs typeface="Verdana" pitchFamily="34" charset="0"/>
                        </a:rPr>
                        <a:t>Innføring av ferdigheter</a:t>
                      </a:r>
                      <a:endParaRPr lang="nb-NO" sz="1600" dirty="0">
                        <a:solidFill>
                          <a:schemeClr val="tx1"/>
                        </a:solidFill>
                        <a:latin typeface="Verdana" pitchFamily="34" charset="0"/>
                        <a:ea typeface="Verdana" pitchFamily="34" charset="0"/>
                        <a:cs typeface="Verdana"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r>
              <a:tr h="370840">
                <a:tc>
                  <a:txBody>
                    <a:bodyPr/>
                    <a:lstStyle/>
                    <a:p>
                      <a:r>
                        <a:rPr lang="nb-NO" dirty="0" smtClean="0"/>
                        <a:t>Tekniske: Headinger, avslutning</a:t>
                      </a:r>
                      <a:r>
                        <a:rPr lang="nb-NO" baseline="0" dirty="0" smtClean="0"/>
                        <a:t> på 1. touch, fra-mot-bevegelse</a:t>
                      </a:r>
                      <a:endParaRPr lang="nb-NO"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r>
              <a:tr h="370840">
                <a:tc>
                  <a:txBody>
                    <a:bodyPr/>
                    <a:lstStyle/>
                    <a:p>
                      <a:r>
                        <a:rPr lang="nb-NO" dirty="0" smtClean="0"/>
                        <a:t>Taktiske:</a:t>
                      </a:r>
                      <a:r>
                        <a:rPr lang="nb-NO" baseline="0" dirty="0" smtClean="0"/>
                        <a:t> Tredjeforsvarer, komprimering, persepsjon</a:t>
                      </a:r>
                      <a:endParaRPr lang="nb-NO"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10006</TotalTime>
  <Words>215</Words>
  <Application>Microsoft Office PowerPoint</Application>
  <PresentationFormat>Skjermfremvisning (4:3)</PresentationFormat>
  <Paragraphs>45</Paragraphs>
  <Slides>2</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2</vt:i4>
      </vt:variant>
    </vt:vector>
  </HeadingPairs>
  <TitlesOfParts>
    <vt:vector size="7" baseType="lpstr">
      <vt:lpstr>Arial</vt:lpstr>
      <vt:lpstr>Calibri</vt:lpstr>
      <vt:lpstr>Calibri Light</vt:lpstr>
      <vt:lpstr>Verdana</vt:lpstr>
      <vt:lpstr>Office-tema</vt:lpstr>
      <vt:lpstr>PowerPoint-presentasjon</vt:lpstr>
      <vt:lpstr>PowerPoint-presentasjon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Fanebost, Lars</dc:creator>
  <cp:lastModifiedBy>Svein Sletten</cp:lastModifiedBy>
  <cp:revision>122</cp:revision>
  <cp:lastPrinted>2013-11-12T18:19:27Z</cp:lastPrinted>
  <dcterms:created xsi:type="dcterms:W3CDTF">2013-09-07T11:52:59Z</dcterms:created>
  <dcterms:modified xsi:type="dcterms:W3CDTF">2015-03-18T19:37:27Z</dcterms:modified>
</cp:coreProperties>
</file>